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93A8DC-28C1-4379-A18F-65427821660A}" v="1868" dt="2023-06-27T16:28:22.566"/>
    <p1510:client id="{8D6B0F31-37BC-4617-A72D-4A676E659DCB}" v="305" dt="2023-06-27T04:40:05.210"/>
    <p1510:client id="{F80D6AD4-F3F4-4F6A-8BB7-BA4E6EC954B7}" v="3" dt="2023-06-27T13:38:28.850"/>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Objects="1">
      <p:cViewPr>
        <p:scale>
          <a:sx n="100" d="100"/>
          <a:sy n="100" d="100"/>
        </p:scale>
        <p:origin x="124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hua Lacerda" userId="ddec2febc7f948c6" providerId="Windows Live" clId="Web-{F80D6AD4-F3F4-4F6A-8BB7-BA4E6EC954B7}"/>
    <pc:docChg chg="modSld">
      <pc:chgData name="Joshua Lacerda" userId="ddec2febc7f948c6" providerId="Windows Live" clId="Web-{F80D6AD4-F3F4-4F6A-8BB7-BA4E6EC954B7}" dt="2023-06-27T13:38:28.850" v="4" actId="20577"/>
      <pc:docMkLst>
        <pc:docMk/>
      </pc:docMkLst>
      <pc:sldChg chg="modSp">
        <pc:chgData name="Joshua Lacerda" userId="ddec2febc7f948c6" providerId="Windows Live" clId="Web-{F80D6AD4-F3F4-4F6A-8BB7-BA4E6EC954B7}" dt="2023-06-27T13:32:43.886" v="1" actId="20577"/>
        <pc:sldMkLst>
          <pc:docMk/>
          <pc:sldMk cId="1813711241" sldId="293"/>
        </pc:sldMkLst>
        <pc:graphicFrameChg chg="modGraphic">
          <ac:chgData name="Joshua Lacerda" userId="ddec2febc7f948c6" providerId="Windows Live" clId="Web-{F80D6AD4-F3F4-4F6A-8BB7-BA4E6EC954B7}" dt="2023-06-27T13:32:43.886" v="1" actId="20577"/>
          <ac:graphicFrameMkLst>
            <pc:docMk/>
            <pc:sldMk cId="1813711241" sldId="293"/>
            <ac:graphicFrameMk id="2" creationId="{4B00EE93-9F0E-23F0-BE7F-83893B511D5E}"/>
          </ac:graphicFrameMkLst>
        </pc:graphicFrameChg>
      </pc:sldChg>
      <pc:sldChg chg="modSp">
        <pc:chgData name="Joshua Lacerda" userId="ddec2febc7f948c6" providerId="Windows Live" clId="Web-{F80D6AD4-F3F4-4F6A-8BB7-BA4E6EC954B7}" dt="2023-06-27T13:38:28.850" v="4" actId="20577"/>
        <pc:sldMkLst>
          <pc:docMk/>
          <pc:sldMk cId="3975168428" sldId="317"/>
        </pc:sldMkLst>
        <pc:spChg chg="mod">
          <ac:chgData name="Joshua Lacerda" userId="ddec2febc7f948c6" providerId="Windows Live" clId="Web-{F80D6AD4-F3F4-4F6A-8BB7-BA4E6EC954B7}" dt="2023-06-27T13:38:28.850" v="4" actId="20577"/>
          <ac:spMkLst>
            <pc:docMk/>
            <pc:sldMk cId="3975168428" sldId="317"/>
            <ac:spMk id="5" creationId="{1B07C49E-AFFC-EC46-8930-E4D428F5F943}"/>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Joshua Lacerda" userId="ddec2febc7f948c6" providerId="LiveId" clId="{3693A8DC-28C1-4379-A18F-65427821660A}"/>
    <pc:docChg chg="undo custSel addSld delSld modSld">
      <pc:chgData name="Joshua Lacerda" userId="ddec2febc7f948c6" providerId="LiveId" clId="{3693A8DC-28C1-4379-A18F-65427821660A}" dt="2023-06-27T16:28:10.118" v="11201"/>
      <pc:docMkLst>
        <pc:docMk/>
      </pc:docMkLst>
      <pc:sldChg chg="modSp mod">
        <pc:chgData name="Joshua Lacerda" userId="ddec2febc7f948c6" providerId="LiveId" clId="{3693A8DC-28C1-4379-A18F-65427821660A}" dt="2023-06-27T16:06:13.367" v="10793" actId="20577"/>
        <pc:sldMkLst>
          <pc:docMk/>
          <pc:sldMk cId="2987552906" sldId="264"/>
        </pc:sldMkLst>
        <pc:spChg chg="mod">
          <ac:chgData name="Joshua Lacerda" userId="ddec2febc7f948c6" providerId="LiveId" clId="{3693A8DC-28C1-4379-A18F-65427821660A}" dt="2023-06-27T16:06:13.367" v="10793" actId="20577"/>
          <ac:spMkLst>
            <pc:docMk/>
            <pc:sldMk cId="2987552906" sldId="264"/>
            <ac:spMk id="5" creationId="{1B07C49E-AFFC-EC46-8930-E4D428F5F943}"/>
          </ac:spMkLst>
        </pc:spChg>
      </pc:sldChg>
      <pc:sldChg chg="modSp mod">
        <pc:chgData name="Joshua Lacerda" userId="ddec2febc7f948c6" providerId="LiveId" clId="{3693A8DC-28C1-4379-A18F-65427821660A}" dt="2023-06-27T16:07:33.564" v="10866" actId="20577"/>
        <pc:sldMkLst>
          <pc:docMk/>
          <pc:sldMk cId="1578726356" sldId="265"/>
        </pc:sldMkLst>
        <pc:spChg chg="mod">
          <ac:chgData name="Joshua Lacerda" userId="ddec2febc7f948c6" providerId="LiveId" clId="{3693A8DC-28C1-4379-A18F-65427821660A}" dt="2023-06-27T16:07:33.564" v="10866" actId="20577"/>
          <ac:spMkLst>
            <pc:docMk/>
            <pc:sldMk cId="1578726356" sldId="265"/>
            <ac:spMk id="5" creationId="{1B07C49E-AFFC-EC46-8930-E4D428F5F943}"/>
          </ac:spMkLst>
        </pc:spChg>
      </pc:sldChg>
      <pc:sldChg chg="modSp mod">
        <pc:chgData name="Joshua Lacerda" userId="ddec2febc7f948c6" providerId="LiveId" clId="{3693A8DC-28C1-4379-A18F-65427821660A}" dt="2023-06-27T16:07:04.347" v="10839" actId="20577"/>
        <pc:sldMkLst>
          <pc:docMk/>
          <pc:sldMk cId="779971636" sldId="266"/>
        </pc:sldMkLst>
        <pc:spChg chg="mod">
          <ac:chgData name="Joshua Lacerda" userId="ddec2febc7f948c6" providerId="LiveId" clId="{3693A8DC-28C1-4379-A18F-65427821660A}" dt="2023-06-27T16:07:04.347" v="10839" actId="20577"/>
          <ac:spMkLst>
            <pc:docMk/>
            <pc:sldMk cId="779971636" sldId="266"/>
            <ac:spMk id="5" creationId="{1B07C49E-AFFC-EC46-8930-E4D428F5F943}"/>
          </ac:spMkLst>
        </pc:spChg>
      </pc:sldChg>
      <pc:sldChg chg="addSp modSp mod">
        <pc:chgData name="Joshua Lacerda" userId="ddec2febc7f948c6" providerId="LiveId" clId="{3693A8DC-28C1-4379-A18F-65427821660A}" dt="2023-06-26T20:04:17.565" v="1997" actId="27636"/>
        <pc:sldMkLst>
          <pc:docMk/>
          <pc:sldMk cId="3865605948" sldId="269"/>
        </pc:sldMkLst>
        <pc:spChg chg="mod">
          <ac:chgData name="Joshua Lacerda" userId="ddec2febc7f948c6" providerId="LiveId" clId="{3693A8DC-28C1-4379-A18F-65427821660A}" dt="2023-06-26T20:04:17.565" v="1997" actId="27636"/>
          <ac:spMkLst>
            <pc:docMk/>
            <pc:sldMk cId="3865605948" sldId="269"/>
            <ac:spMk id="3" creationId="{373827F3-F386-AA4E-80ED-D86DEF8C158D}"/>
          </ac:spMkLst>
        </pc:spChg>
        <pc:picChg chg="add mod">
          <ac:chgData name="Joshua Lacerda" userId="ddec2febc7f948c6" providerId="LiveId" clId="{3693A8DC-28C1-4379-A18F-65427821660A}" dt="2023-06-26T17:13:25.488" v="1290"/>
          <ac:picMkLst>
            <pc:docMk/>
            <pc:sldMk cId="3865605948" sldId="269"/>
            <ac:picMk id="2" creationId="{AE2573BD-5451-3E7C-1524-11992DCD4979}"/>
          </ac:picMkLst>
        </pc:picChg>
      </pc:sldChg>
      <pc:sldChg chg="addSp delSp modSp mod">
        <pc:chgData name="Joshua Lacerda" userId="ddec2febc7f948c6" providerId="LiveId" clId="{3693A8DC-28C1-4379-A18F-65427821660A}" dt="2023-06-26T20:34:00.787" v="4450" actId="20577"/>
        <pc:sldMkLst>
          <pc:docMk/>
          <pc:sldMk cId="2727850971" sldId="270"/>
        </pc:sldMkLst>
        <pc:spChg chg="mod">
          <ac:chgData name="Joshua Lacerda" userId="ddec2febc7f948c6" providerId="LiveId" clId="{3693A8DC-28C1-4379-A18F-65427821660A}" dt="2023-06-26T20:34:00.787" v="4450" actId="20577"/>
          <ac:spMkLst>
            <pc:docMk/>
            <pc:sldMk cId="2727850971" sldId="270"/>
            <ac:spMk id="5" creationId="{1B07C49E-AFFC-EC46-8930-E4D428F5F943}"/>
          </ac:spMkLst>
        </pc:spChg>
        <pc:picChg chg="add del">
          <ac:chgData name="Joshua Lacerda" userId="ddec2febc7f948c6" providerId="LiveId" clId="{3693A8DC-28C1-4379-A18F-65427821660A}" dt="2023-06-26T17:33:29.499" v="1341" actId="478"/>
          <ac:picMkLst>
            <pc:docMk/>
            <pc:sldMk cId="2727850971" sldId="270"/>
            <ac:picMk id="6" creationId="{56D3C325-CB2A-E283-6D56-B929C34FD9B3}"/>
          </ac:picMkLst>
        </pc:picChg>
        <pc:picChg chg="add">
          <ac:chgData name="Joshua Lacerda" userId="ddec2febc7f948c6" providerId="LiveId" clId="{3693A8DC-28C1-4379-A18F-65427821660A}" dt="2023-06-26T17:34:04.468" v="1343" actId="22"/>
          <ac:picMkLst>
            <pc:docMk/>
            <pc:sldMk cId="2727850971" sldId="270"/>
            <ac:picMk id="8" creationId="{54B5796B-99C2-A28E-9895-0B689B2FD46F}"/>
          </ac:picMkLst>
        </pc:picChg>
      </pc:sldChg>
      <pc:sldChg chg="modSp mod">
        <pc:chgData name="Joshua Lacerda" userId="ddec2febc7f948c6" providerId="LiveId" clId="{3693A8DC-28C1-4379-A18F-65427821660A}" dt="2023-06-27T16:15:35.703" v="11161" actId="20577"/>
        <pc:sldMkLst>
          <pc:docMk/>
          <pc:sldMk cId="1630123617" sldId="274"/>
        </pc:sldMkLst>
        <pc:spChg chg="mod">
          <ac:chgData name="Joshua Lacerda" userId="ddec2febc7f948c6" providerId="LiveId" clId="{3693A8DC-28C1-4379-A18F-65427821660A}" dt="2023-06-27T16:15:35.703" v="11161" actId="20577"/>
          <ac:spMkLst>
            <pc:docMk/>
            <pc:sldMk cId="1630123617" sldId="274"/>
            <ac:spMk id="5" creationId="{28684E62-A9F8-4E7A-AB01-78893062A1B4}"/>
          </ac:spMkLst>
        </pc:spChg>
      </pc:sldChg>
      <pc:sldChg chg="modSp mod">
        <pc:chgData name="Joshua Lacerda" userId="ddec2febc7f948c6" providerId="LiveId" clId="{3693A8DC-28C1-4379-A18F-65427821660A}" dt="2023-06-27T16:28:10.118" v="11201"/>
        <pc:sldMkLst>
          <pc:docMk/>
          <pc:sldMk cId="3410008520" sldId="275"/>
        </pc:sldMkLst>
        <pc:spChg chg="mod">
          <ac:chgData name="Joshua Lacerda" userId="ddec2febc7f948c6" providerId="LiveId" clId="{3693A8DC-28C1-4379-A18F-65427821660A}" dt="2023-06-27T16:28:10.118" v="11201"/>
          <ac:spMkLst>
            <pc:docMk/>
            <pc:sldMk cId="3410008520" sldId="275"/>
            <ac:spMk id="5" creationId="{28684E62-A9F8-4E7A-AB01-78893062A1B4}"/>
          </ac:spMkLst>
        </pc:spChg>
      </pc:sldChg>
      <pc:sldChg chg="modSp mod">
        <pc:chgData name="Joshua Lacerda" userId="ddec2febc7f948c6" providerId="LiveId" clId="{3693A8DC-28C1-4379-A18F-65427821660A}" dt="2023-06-27T16:08:18.088" v="10914" actId="20577"/>
        <pc:sldMkLst>
          <pc:docMk/>
          <pc:sldMk cId="148114319" sldId="276"/>
        </pc:sldMkLst>
        <pc:spChg chg="mod">
          <ac:chgData name="Joshua Lacerda" userId="ddec2febc7f948c6" providerId="LiveId" clId="{3693A8DC-28C1-4379-A18F-65427821660A}" dt="2023-06-27T16:08:18.088" v="10914" actId="20577"/>
          <ac:spMkLst>
            <pc:docMk/>
            <pc:sldMk cId="148114319" sldId="276"/>
            <ac:spMk id="5" creationId="{1B07C49E-AFFC-EC46-8930-E4D428F5F943}"/>
          </ac:spMkLst>
        </pc:spChg>
      </pc:sldChg>
      <pc:sldChg chg="addSp delSp modSp mod">
        <pc:chgData name="Joshua Lacerda" userId="ddec2febc7f948c6" providerId="LiveId" clId="{3693A8DC-28C1-4379-A18F-65427821660A}" dt="2023-06-27T16:12:26.634" v="11067" actId="20577"/>
        <pc:sldMkLst>
          <pc:docMk/>
          <pc:sldMk cId="2459446073" sldId="289"/>
        </pc:sldMkLst>
        <pc:spChg chg="mod">
          <ac:chgData name="Joshua Lacerda" userId="ddec2febc7f948c6" providerId="LiveId" clId="{3693A8DC-28C1-4379-A18F-65427821660A}" dt="2023-06-27T16:12:26.634" v="11067" actId="20577"/>
          <ac:spMkLst>
            <pc:docMk/>
            <pc:sldMk cId="2459446073" sldId="289"/>
            <ac:spMk id="5" creationId="{1B07C49E-AFFC-EC46-8930-E4D428F5F943}"/>
          </ac:spMkLst>
        </pc:spChg>
        <pc:picChg chg="add del mod">
          <ac:chgData name="Joshua Lacerda" userId="ddec2febc7f948c6" providerId="LiveId" clId="{3693A8DC-28C1-4379-A18F-65427821660A}" dt="2023-06-27T16:11:39.028" v="10990" actId="478"/>
          <ac:picMkLst>
            <pc:docMk/>
            <pc:sldMk cId="2459446073" sldId="289"/>
            <ac:picMk id="3" creationId="{1E411E28-F3E1-9AD2-CB47-03FF7361497D}"/>
          </ac:picMkLst>
        </pc:picChg>
        <pc:picChg chg="add mod">
          <ac:chgData name="Joshua Lacerda" userId="ddec2febc7f948c6" providerId="LiveId" clId="{3693A8DC-28C1-4379-A18F-65427821660A}" dt="2023-06-27T16:11:50.122" v="10994" actId="1076"/>
          <ac:picMkLst>
            <pc:docMk/>
            <pc:sldMk cId="2459446073" sldId="289"/>
            <ac:picMk id="7" creationId="{4790D76D-654B-A82B-93AF-00160B37F275}"/>
          </ac:picMkLst>
        </pc:picChg>
      </pc:sldChg>
      <pc:sldChg chg="addSp modSp mod">
        <pc:chgData name="Joshua Lacerda" userId="ddec2febc7f948c6" providerId="LiveId" clId="{3693A8DC-28C1-4379-A18F-65427821660A}" dt="2023-06-27T16:09:42.667" v="10987" actId="20577"/>
        <pc:sldMkLst>
          <pc:docMk/>
          <pc:sldMk cId="1813711241" sldId="293"/>
        </pc:sldMkLst>
        <pc:spChg chg="mod">
          <ac:chgData name="Joshua Lacerda" userId="ddec2febc7f948c6" providerId="LiveId" clId="{3693A8DC-28C1-4379-A18F-65427821660A}" dt="2023-06-27T16:09:42.667" v="10987" actId="20577"/>
          <ac:spMkLst>
            <pc:docMk/>
            <pc:sldMk cId="1813711241" sldId="293"/>
            <ac:spMk id="5" creationId="{1B07C49E-AFFC-EC46-8930-E4D428F5F943}"/>
          </ac:spMkLst>
        </pc:spChg>
        <pc:graphicFrameChg chg="add mod">
          <ac:chgData name="Joshua Lacerda" userId="ddec2febc7f948c6" providerId="LiveId" clId="{3693A8DC-28C1-4379-A18F-65427821660A}" dt="2023-06-26T16:29:21.686" v="1226" actId="20577"/>
          <ac:graphicFrameMkLst>
            <pc:docMk/>
            <pc:sldMk cId="1813711241" sldId="293"/>
            <ac:graphicFrameMk id="2" creationId="{4B00EE93-9F0E-23F0-BE7F-83893B511D5E}"/>
          </ac:graphicFrameMkLst>
        </pc:graphicFrameChg>
      </pc:sldChg>
      <pc:sldChg chg="addSp modSp mod">
        <pc:chgData name="Joshua Lacerda" userId="ddec2febc7f948c6" providerId="LiveId" clId="{3693A8DC-28C1-4379-A18F-65427821660A}" dt="2023-06-26T20:49:33.389" v="6051" actId="1076"/>
        <pc:sldMkLst>
          <pc:docMk/>
          <pc:sldMk cId="981671777" sldId="296"/>
        </pc:sldMkLst>
        <pc:spChg chg="mod">
          <ac:chgData name="Joshua Lacerda" userId="ddec2febc7f948c6" providerId="LiveId" clId="{3693A8DC-28C1-4379-A18F-65427821660A}" dt="2023-06-26T20:48:47.467" v="6013" actId="20577"/>
          <ac:spMkLst>
            <pc:docMk/>
            <pc:sldMk cId="981671777" sldId="296"/>
            <ac:spMk id="2" creationId="{54176327-8CC4-4356-8BBB-DC4965CE9857}"/>
          </ac:spMkLst>
        </pc:spChg>
        <pc:spChg chg="mod">
          <ac:chgData name="Joshua Lacerda" userId="ddec2febc7f948c6" providerId="LiveId" clId="{3693A8DC-28C1-4379-A18F-65427821660A}" dt="2023-06-26T20:49:28.319" v="6050" actId="27636"/>
          <ac:spMkLst>
            <pc:docMk/>
            <pc:sldMk cId="981671777" sldId="296"/>
            <ac:spMk id="5" creationId="{85D9F803-CDBC-C74C-AF1B-2B5937D1C241}"/>
          </ac:spMkLst>
        </pc:spChg>
        <pc:picChg chg="add mod">
          <ac:chgData name="Joshua Lacerda" userId="ddec2febc7f948c6" providerId="LiveId" clId="{3693A8DC-28C1-4379-A18F-65427821660A}" dt="2023-06-26T20:49:33.389" v="6051" actId="1076"/>
          <ac:picMkLst>
            <pc:docMk/>
            <pc:sldMk cId="981671777" sldId="296"/>
            <ac:picMk id="6" creationId="{117C2D0D-42C5-6EBA-4431-15915FFAE5E6}"/>
          </ac:picMkLst>
        </pc:picChg>
      </pc:sldChg>
      <pc:sldChg chg="modSp mod">
        <pc:chgData name="Joshua Lacerda" userId="ddec2febc7f948c6" providerId="LiveId" clId="{3693A8DC-28C1-4379-A18F-65427821660A}" dt="2023-06-27T16:05:04.033" v="10759" actId="6549"/>
        <pc:sldMkLst>
          <pc:docMk/>
          <pc:sldMk cId="280316088" sldId="299"/>
        </pc:sldMkLst>
        <pc:spChg chg="mod">
          <ac:chgData name="Joshua Lacerda" userId="ddec2febc7f948c6" providerId="LiveId" clId="{3693A8DC-28C1-4379-A18F-65427821660A}" dt="2023-06-27T16:05:04.033" v="10759" actId="6549"/>
          <ac:spMkLst>
            <pc:docMk/>
            <pc:sldMk cId="280316088" sldId="299"/>
            <ac:spMk id="3" creationId="{AB0AB2AC-B7E6-6849-9AE9-697369407F8F}"/>
          </ac:spMkLst>
        </pc:spChg>
      </pc:sldChg>
      <pc:sldChg chg="addSp delSp modSp mod">
        <pc:chgData name="Joshua Lacerda" userId="ddec2febc7f948c6" providerId="LiveId" clId="{3693A8DC-28C1-4379-A18F-65427821660A}" dt="2023-06-27T16:05:11.754" v="10760" actId="255"/>
        <pc:sldMkLst>
          <pc:docMk/>
          <pc:sldMk cId="1385553969" sldId="302"/>
        </pc:sldMkLst>
        <pc:spChg chg="add del mod">
          <ac:chgData name="Joshua Lacerda" userId="ddec2febc7f948c6" providerId="LiveId" clId="{3693A8DC-28C1-4379-A18F-65427821660A}" dt="2023-06-27T15:59:33.612" v="10664" actId="478"/>
          <ac:spMkLst>
            <pc:docMk/>
            <pc:sldMk cId="1385553969" sldId="302"/>
            <ac:spMk id="2" creationId="{D760E1E1-6014-DA04-9F13-F030056FF96B}"/>
          </ac:spMkLst>
        </pc:spChg>
        <pc:spChg chg="mod">
          <ac:chgData name="Joshua Lacerda" userId="ddec2febc7f948c6" providerId="LiveId" clId="{3693A8DC-28C1-4379-A18F-65427821660A}" dt="2023-06-27T16:05:11.754" v="10760" actId="255"/>
          <ac:spMkLst>
            <pc:docMk/>
            <pc:sldMk cId="1385553969" sldId="302"/>
            <ac:spMk id="3" creationId="{AB0AB2AC-B7E6-6849-9AE9-697369407F8F}"/>
          </ac:spMkLst>
        </pc:spChg>
        <pc:spChg chg="add del mod">
          <ac:chgData name="Joshua Lacerda" userId="ddec2febc7f948c6" providerId="LiveId" clId="{3693A8DC-28C1-4379-A18F-65427821660A}" dt="2023-06-27T16:04:04.932" v="10713"/>
          <ac:spMkLst>
            <pc:docMk/>
            <pc:sldMk cId="1385553969" sldId="302"/>
            <ac:spMk id="7" creationId="{88034684-8A94-214C-97C7-E57A28BA9B1B}"/>
          </ac:spMkLst>
        </pc:spChg>
        <pc:spChg chg="add del mod">
          <ac:chgData name="Joshua Lacerda" userId="ddec2febc7f948c6" providerId="LiveId" clId="{3693A8DC-28C1-4379-A18F-65427821660A}" dt="2023-06-27T16:04:48.226" v="10737"/>
          <ac:spMkLst>
            <pc:docMk/>
            <pc:sldMk cId="1385553969" sldId="302"/>
            <ac:spMk id="8" creationId="{72B69E6A-D6D7-DE13-068C-544C85D2804D}"/>
          </ac:spMkLst>
        </pc:spChg>
      </pc:sldChg>
      <pc:sldChg chg="modSp mod">
        <pc:chgData name="Joshua Lacerda" userId="ddec2febc7f948c6" providerId="LiveId" clId="{3693A8DC-28C1-4379-A18F-65427821660A}" dt="2023-06-27T16:08:50.902" v="10949" actId="20577"/>
        <pc:sldMkLst>
          <pc:docMk/>
          <pc:sldMk cId="334532777" sldId="303"/>
        </pc:sldMkLst>
        <pc:spChg chg="mod">
          <ac:chgData name="Joshua Lacerda" userId="ddec2febc7f948c6" providerId="LiveId" clId="{3693A8DC-28C1-4379-A18F-65427821660A}" dt="2023-06-27T16:08:50.902" v="10949" actId="20577"/>
          <ac:spMkLst>
            <pc:docMk/>
            <pc:sldMk cId="334532777" sldId="303"/>
            <ac:spMk id="5" creationId="{1B07C49E-AFFC-EC46-8930-E4D428F5F943}"/>
          </ac:spMkLst>
        </pc:spChg>
      </pc:sldChg>
      <pc:sldChg chg="addSp delSp modSp mod">
        <pc:chgData name="Joshua Lacerda" userId="ddec2febc7f948c6" providerId="LiveId" clId="{3693A8DC-28C1-4379-A18F-65427821660A}" dt="2023-06-26T20:07:55.016" v="2381" actId="27636"/>
        <pc:sldMkLst>
          <pc:docMk/>
          <pc:sldMk cId="3869789237" sldId="304"/>
        </pc:sldMkLst>
        <pc:spChg chg="mod">
          <ac:chgData name="Joshua Lacerda" userId="ddec2febc7f948c6" providerId="LiveId" clId="{3693A8DC-28C1-4379-A18F-65427821660A}" dt="2023-06-26T20:07:55.016" v="2381" actId="27636"/>
          <ac:spMkLst>
            <pc:docMk/>
            <pc:sldMk cId="3869789237" sldId="304"/>
            <ac:spMk id="3" creationId="{373827F3-F386-AA4E-80ED-D86DEF8C158D}"/>
          </ac:spMkLst>
        </pc:spChg>
        <pc:picChg chg="add del mod">
          <ac:chgData name="Joshua Lacerda" userId="ddec2febc7f948c6" providerId="LiveId" clId="{3693A8DC-28C1-4379-A18F-65427821660A}" dt="2023-06-26T17:13:13.768" v="1282" actId="21"/>
          <ac:picMkLst>
            <pc:docMk/>
            <pc:sldMk cId="3869789237" sldId="304"/>
            <ac:picMk id="6" creationId="{6F91D048-87B9-F61E-BF72-037E55C1A175}"/>
          </ac:picMkLst>
        </pc:picChg>
        <pc:picChg chg="add mod">
          <ac:chgData name="Joshua Lacerda" userId="ddec2febc7f948c6" providerId="LiveId" clId="{3693A8DC-28C1-4379-A18F-65427821660A}" dt="2023-06-26T17:13:47.211" v="1294"/>
          <ac:picMkLst>
            <pc:docMk/>
            <pc:sldMk cId="3869789237" sldId="304"/>
            <ac:picMk id="7" creationId="{DDD86C9E-2442-3DDC-1A25-A5E4295ACC76}"/>
          </ac:picMkLst>
        </pc:picChg>
      </pc:sldChg>
      <pc:sldChg chg="addSp delSp modSp mod">
        <pc:chgData name="Joshua Lacerda" userId="ddec2febc7f948c6" providerId="LiveId" clId="{3693A8DC-28C1-4379-A18F-65427821660A}" dt="2023-06-26T20:13:15.312" v="2732" actId="27636"/>
        <pc:sldMkLst>
          <pc:docMk/>
          <pc:sldMk cId="80090182" sldId="305"/>
        </pc:sldMkLst>
        <pc:spChg chg="mod">
          <ac:chgData name="Joshua Lacerda" userId="ddec2febc7f948c6" providerId="LiveId" clId="{3693A8DC-28C1-4379-A18F-65427821660A}" dt="2023-06-26T20:13:15.312" v="2732" actId="27636"/>
          <ac:spMkLst>
            <pc:docMk/>
            <pc:sldMk cId="80090182" sldId="305"/>
            <ac:spMk id="3" creationId="{373827F3-F386-AA4E-80ED-D86DEF8C158D}"/>
          </ac:spMkLst>
        </pc:spChg>
        <pc:picChg chg="add del mod">
          <ac:chgData name="Joshua Lacerda" userId="ddec2febc7f948c6" providerId="LiveId" clId="{3693A8DC-28C1-4379-A18F-65427821660A}" dt="2023-06-26T17:13:42.230" v="1293" actId="21"/>
          <ac:picMkLst>
            <pc:docMk/>
            <pc:sldMk cId="80090182" sldId="305"/>
            <ac:picMk id="6" creationId="{6035FA77-DC17-F837-A1B3-52A70EE11A98}"/>
          </ac:picMkLst>
        </pc:picChg>
        <pc:picChg chg="add mod">
          <ac:chgData name="Joshua Lacerda" userId="ddec2febc7f948c6" providerId="LiveId" clId="{3693A8DC-28C1-4379-A18F-65427821660A}" dt="2023-06-26T17:13:55.619" v="1296"/>
          <ac:picMkLst>
            <pc:docMk/>
            <pc:sldMk cId="80090182" sldId="305"/>
            <ac:picMk id="7" creationId="{740568DB-B916-F99E-CC91-248791690805}"/>
          </ac:picMkLst>
        </pc:picChg>
      </pc:sldChg>
      <pc:sldChg chg="addSp delSp modSp mod">
        <pc:chgData name="Joshua Lacerda" userId="ddec2febc7f948c6" providerId="LiveId" clId="{3693A8DC-28C1-4379-A18F-65427821660A}" dt="2023-06-26T20:26:37.634" v="3595" actId="27636"/>
        <pc:sldMkLst>
          <pc:docMk/>
          <pc:sldMk cId="3145340593" sldId="306"/>
        </pc:sldMkLst>
        <pc:spChg chg="mod">
          <ac:chgData name="Joshua Lacerda" userId="ddec2febc7f948c6" providerId="LiveId" clId="{3693A8DC-28C1-4379-A18F-65427821660A}" dt="2023-06-26T20:26:37.634" v="3595" actId="27636"/>
          <ac:spMkLst>
            <pc:docMk/>
            <pc:sldMk cId="3145340593" sldId="306"/>
            <ac:spMk id="3" creationId="{373827F3-F386-AA4E-80ED-D86DEF8C158D}"/>
          </ac:spMkLst>
        </pc:spChg>
        <pc:picChg chg="add del mod">
          <ac:chgData name="Joshua Lacerda" userId="ddec2febc7f948c6" providerId="LiveId" clId="{3693A8DC-28C1-4379-A18F-65427821660A}" dt="2023-06-26T17:23:49.128" v="1307"/>
          <ac:picMkLst>
            <pc:docMk/>
            <pc:sldMk cId="3145340593" sldId="306"/>
            <ac:picMk id="6" creationId="{10FE9612-0959-C8E8-DA5E-43E9AFF5141D}"/>
          </ac:picMkLst>
        </pc:picChg>
        <pc:picChg chg="add mod">
          <ac:chgData name="Joshua Lacerda" userId="ddec2febc7f948c6" providerId="LiveId" clId="{3693A8DC-28C1-4379-A18F-65427821660A}" dt="2023-06-26T17:25:05.013" v="1323" actId="14100"/>
          <ac:picMkLst>
            <pc:docMk/>
            <pc:sldMk cId="3145340593" sldId="306"/>
            <ac:picMk id="8" creationId="{F98C85BB-994A-C2E1-C452-EDEC130165F2}"/>
          </ac:picMkLst>
        </pc:picChg>
      </pc:sldChg>
      <pc:sldChg chg="addSp delSp modSp mod">
        <pc:chgData name="Joshua Lacerda" userId="ddec2febc7f948c6" providerId="LiveId" clId="{3693A8DC-28C1-4379-A18F-65427821660A}" dt="2023-06-26T20:21:00.545" v="3207" actId="27636"/>
        <pc:sldMkLst>
          <pc:docMk/>
          <pc:sldMk cId="1106727586" sldId="307"/>
        </pc:sldMkLst>
        <pc:spChg chg="mod">
          <ac:chgData name="Joshua Lacerda" userId="ddec2febc7f948c6" providerId="LiveId" clId="{3693A8DC-28C1-4379-A18F-65427821660A}" dt="2023-06-26T20:21:00.545" v="3207" actId="27636"/>
          <ac:spMkLst>
            <pc:docMk/>
            <pc:sldMk cId="1106727586" sldId="307"/>
            <ac:spMk id="3" creationId="{373827F3-F386-AA4E-80ED-D86DEF8C158D}"/>
          </ac:spMkLst>
        </pc:spChg>
        <pc:picChg chg="add del mod">
          <ac:chgData name="Joshua Lacerda" userId="ddec2febc7f948c6" providerId="LiveId" clId="{3693A8DC-28C1-4379-A18F-65427821660A}" dt="2023-06-26T17:13:53.305" v="1295" actId="21"/>
          <ac:picMkLst>
            <pc:docMk/>
            <pc:sldMk cId="1106727586" sldId="307"/>
            <ac:picMk id="6" creationId="{5CCA82F6-460E-EC55-9BDC-89194F0D9C7A}"/>
          </ac:picMkLst>
        </pc:picChg>
        <pc:picChg chg="add mod">
          <ac:chgData name="Joshua Lacerda" userId="ddec2febc7f948c6" providerId="LiveId" clId="{3693A8DC-28C1-4379-A18F-65427821660A}" dt="2023-06-26T17:15:00.992" v="1302" actId="14100"/>
          <ac:picMkLst>
            <pc:docMk/>
            <pc:sldMk cId="1106727586" sldId="307"/>
            <ac:picMk id="8" creationId="{03D2EC3B-D5CE-6D0E-117E-C037D1C8698F}"/>
          </ac:picMkLst>
        </pc:picChg>
      </pc:sldChg>
      <pc:sldChg chg="addSp modSp mod">
        <pc:chgData name="Joshua Lacerda" userId="ddec2febc7f948c6" providerId="LiveId" clId="{3693A8DC-28C1-4379-A18F-65427821660A}" dt="2023-06-26T20:31:51.274" v="4200" actId="20577"/>
        <pc:sldMkLst>
          <pc:docMk/>
          <pc:sldMk cId="706594483" sldId="308"/>
        </pc:sldMkLst>
        <pc:spChg chg="mod">
          <ac:chgData name="Joshua Lacerda" userId="ddec2febc7f948c6" providerId="LiveId" clId="{3693A8DC-28C1-4379-A18F-65427821660A}" dt="2023-06-26T20:31:51.274" v="4200" actId="20577"/>
          <ac:spMkLst>
            <pc:docMk/>
            <pc:sldMk cId="706594483" sldId="308"/>
            <ac:spMk id="3" creationId="{373827F3-F386-AA4E-80ED-D86DEF8C158D}"/>
          </ac:spMkLst>
        </pc:spChg>
        <pc:picChg chg="add mod">
          <ac:chgData name="Joshua Lacerda" userId="ddec2febc7f948c6" providerId="LiveId" clId="{3693A8DC-28C1-4379-A18F-65427821660A}" dt="2023-06-26T17:26:12.934" v="1334" actId="14100"/>
          <ac:picMkLst>
            <pc:docMk/>
            <pc:sldMk cId="706594483" sldId="308"/>
            <ac:picMk id="6" creationId="{FD05A26D-DAF3-60EA-5311-57080CB7F3A8}"/>
          </ac:picMkLst>
        </pc:picChg>
      </pc:sldChg>
      <pc:sldChg chg="addSp modSp mod">
        <pc:chgData name="Joshua Lacerda" userId="ddec2febc7f948c6" providerId="LiveId" clId="{3693A8DC-28C1-4379-A18F-65427821660A}" dt="2023-06-26T20:34:53.710" v="4540" actId="313"/>
        <pc:sldMkLst>
          <pc:docMk/>
          <pc:sldMk cId="1794738657" sldId="309"/>
        </pc:sldMkLst>
        <pc:spChg chg="mod">
          <ac:chgData name="Joshua Lacerda" userId="ddec2febc7f948c6" providerId="LiveId" clId="{3693A8DC-28C1-4379-A18F-65427821660A}" dt="2023-06-26T20:34:53.710" v="4540" actId="313"/>
          <ac:spMkLst>
            <pc:docMk/>
            <pc:sldMk cId="1794738657" sldId="309"/>
            <ac:spMk id="5" creationId="{1B07C49E-AFFC-EC46-8930-E4D428F5F943}"/>
          </ac:spMkLst>
        </pc:spChg>
        <pc:picChg chg="add mod">
          <ac:chgData name="Joshua Lacerda" userId="ddec2febc7f948c6" providerId="LiveId" clId="{3693A8DC-28C1-4379-A18F-65427821660A}" dt="2023-06-26T18:04:18.827" v="1359" actId="14100"/>
          <ac:picMkLst>
            <pc:docMk/>
            <pc:sldMk cId="1794738657" sldId="309"/>
            <ac:picMk id="6" creationId="{F2271B0A-592D-B0E7-EEAC-6B956543EF58}"/>
          </ac:picMkLst>
        </pc:picChg>
      </pc:sldChg>
      <pc:sldChg chg="addSp modSp mod">
        <pc:chgData name="Joshua Lacerda" userId="ddec2febc7f948c6" providerId="LiveId" clId="{3693A8DC-28C1-4379-A18F-65427821660A}" dt="2023-06-26T20:38:20.598" v="4836" actId="20577"/>
        <pc:sldMkLst>
          <pc:docMk/>
          <pc:sldMk cId="4010014743" sldId="310"/>
        </pc:sldMkLst>
        <pc:spChg chg="mod">
          <ac:chgData name="Joshua Lacerda" userId="ddec2febc7f948c6" providerId="LiveId" clId="{3693A8DC-28C1-4379-A18F-65427821660A}" dt="2023-06-26T20:38:20.598" v="4836" actId="20577"/>
          <ac:spMkLst>
            <pc:docMk/>
            <pc:sldMk cId="4010014743" sldId="310"/>
            <ac:spMk id="5" creationId="{1B07C49E-AFFC-EC46-8930-E4D428F5F943}"/>
          </ac:spMkLst>
        </pc:spChg>
        <pc:picChg chg="add">
          <ac:chgData name="Joshua Lacerda" userId="ddec2febc7f948c6" providerId="LiveId" clId="{3693A8DC-28C1-4379-A18F-65427821660A}" dt="2023-06-26T18:04:59.963" v="1368" actId="22"/>
          <ac:picMkLst>
            <pc:docMk/>
            <pc:sldMk cId="4010014743" sldId="310"/>
            <ac:picMk id="6" creationId="{BC7FB0A0-4EAF-B9B2-0E71-0D8090A985AE}"/>
          </ac:picMkLst>
        </pc:picChg>
      </pc:sldChg>
      <pc:sldChg chg="addSp modSp mod">
        <pc:chgData name="Joshua Lacerda" userId="ddec2febc7f948c6" providerId="LiveId" clId="{3693A8DC-28C1-4379-A18F-65427821660A}" dt="2023-06-26T20:39:03.483" v="4937" actId="20577"/>
        <pc:sldMkLst>
          <pc:docMk/>
          <pc:sldMk cId="2735560525" sldId="311"/>
        </pc:sldMkLst>
        <pc:spChg chg="mod">
          <ac:chgData name="Joshua Lacerda" userId="ddec2febc7f948c6" providerId="LiveId" clId="{3693A8DC-28C1-4379-A18F-65427821660A}" dt="2023-06-26T20:39:03.483" v="4937" actId="20577"/>
          <ac:spMkLst>
            <pc:docMk/>
            <pc:sldMk cId="2735560525" sldId="311"/>
            <ac:spMk id="5" creationId="{1B07C49E-AFFC-EC46-8930-E4D428F5F943}"/>
          </ac:spMkLst>
        </pc:spChg>
        <pc:picChg chg="add">
          <ac:chgData name="Joshua Lacerda" userId="ddec2febc7f948c6" providerId="LiveId" clId="{3693A8DC-28C1-4379-A18F-65427821660A}" dt="2023-06-26T18:05:40.041" v="1377" actId="22"/>
          <ac:picMkLst>
            <pc:docMk/>
            <pc:sldMk cId="2735560525" sldId="311"/>
            <ac:picMk id="6" creationId="{8B3E04CE-0C4B-BB6A-618E-2A8A4421B48B}"/>
          </ac:picMkLst>
        </pc:picChg>
      </pc:sldChg>
      <pc:sldChg chg="addSp modSp mod">
        <pc:chgData name="Joshua Lacerda" userId="ddec2febc7f948c6" providerId="LiveId" clId="{3693A8DC-28C1-4379-A18F-65427821660A}" dt="2023-06-26T20:40:33.347" v="5130" actId="20577"/>
        <pc:sldMkLst>
          <pc:docMk/>
          <pc:sldMk cId="1434679925" sldId="312"/>
        </pc:sldMkLst>
        <pc:spChg chg="mod">
          <ac:chgData name="Joshua Lacerda" userId="ddec2febc7f948c6" providerId="LiveId" clId="{3693A8DC-28C1-4379-A18F-65427821660A}" dt="2023-06-26T20:40:33.347" v="5130" actId="20577"/>
          <ac:spMkLst>
            <pc:docMk/>
            <pc:sldMk cId="1434679925" sldId="312"/>
            <ac:spMk id="5" creationId="{1B07C49E-AFFC-EC46-8930-E4D428F5F943}"/>
          </ac:spMkLst>
        </pc:spChg>
        <pc:picChg chg="add">
          <ac:chgData name="Joshua Lacerda" userId="ddec2febc7f948c6" providerId="LiveId" clId="{3693A8DC-28C1-4379-A18F-65427821660A}" dt="2023-06-26T18:17:00.835" v="1386" actId="22"/>
          <ac:picMkLst>
            <pc:docMk/>
            <pc:sldMk cId="1434679925" sldId="312"/>
            <ac:picMk id="6" creationId="{8C97FB49-727B-CA32-FE12-AA8D957BF0CD}"/>
          </ac:picMkLst>
        </pc:picChg>
      </pc:sldChg>
      <pc:sldChg chg="addSp modSp mod">
        <pc:chgData name="Joshua Lacerda" userId="ddec2febc7f948c6" providerId="LiveId" clId="{3693A8DC-28C1-4379-A18F-65427821660A}" dt="2023-06-26T20:44:36.299" v="5577" actId="20577"/>
        <pc:sldMkLst>
          <pc:docMk/>
          <pc:sldMk cId="1756972646" sldId="313"/>
        </pc:sldMkLst>
        <pc:spChg chg="mod">
          <ac:chgData name="Joshua Lacerda" userId="ddec2febc7f948c6" providerId="LiveId" clId="{3693A8DC-28C1-4379-A18F-65427821660A}" dt="2023-06-26T20:44:36.299" v="5577" actId="20577"/>
          <ac:spMkLst>
            <pc:docMk/>
            <pc:sldMk cId="1756972646" sldId="313"/>
            <ac:spMk id="5" creationId="{1B07C49E-AFFC-EC46-8930-E4D428F5F943}"/>
          </ac:spMkLst>
        </pc:spChg>
        <pc:picChg chg="add">
          <ac:chgData name="Joshua Lacerda" userId="ddec2febc7f948c6" providerId="LiveId" clId="{3693A8DC-28C1-4379-A18F-65427821660A}" dt="2023-06-26T18:19:36.605" v="1406" actId="22"/>
          <ac:picMkLst>
            <pc:docMk/>
            <pc:sldMk cId="1756972646" sldId="313"/>
            <ac:picMk id="6" creationId="{6556AE31-5502-4B9B-C04B-24C51985BEA0}"/>
          </ac:picMkLst>
        </pc:picChg>
      </pc:sldChg>
      <pc:sldChg chg="addSp modSp mod">
        <pc:chgData name="Joshua Lacerda" userId="ddec2febc7f948c6" providerId="LiveId" clId="{3693A8DC-28C1-4379-A18F-65427821660A}" dt="2023-06-26T20:42:10.338" v="5315" actId="20577"/>
        <pc:sldMkLst>
          <pc:docMk/>
          <pc:sldMk cId="639399535" sldId="314"/>
        </pc:sldMkLst>
        <pc:spChg chg="mod">
          <ac:chgData name="Joshua Lacerda" userId="ddec2febc7f948c6" providerId="LiveId" clId="{3693A8DC-28C1-4379-A18F-65427821660A}" dt="2023-06-26T20:42:10.338" v="5315" actId="20577"/>
          <ac:spMkLst>
            <pc:docMk/>
            <pc:sldMk cId="639399535" sldId="314"/>
            <ac:spMk id="5" creationId="{1B07C49E-AFFC-EC46-8930-E4D428F5F943}"/>
          </ac:spMkLst>
        </pc:spChg>
        <pc:picChg chg="add mod">
          <ac:chgData name="Joshua Lacerda" userId="ddec2febc7f948c6" providerId="LiveId" clId="{3693A8DC-28C1-4379-A18F-65427821660A}" dt="2023-06-26T18:17:53.513" v="1397" actId="1076"/>
          <ac:picMkLst>
            <pc:docMk/>
            <pc:sldMk cId="639399535" sldId="314"/>
            <ac:picMk id="3" creationId="{1D724E8A-05E5-FBC8-605B-0B245A5E8ABB}"/>
          </ac:picMkLst>
        </pc:picChg>
      </pc:sldChg>
      <pc:sldChg chg="addSp modSp mod">
        <pc:chgData name="Joshua Lacerda" userId="ddec2febc7f948c6" providerId="LiveId" clId="{3693A8DC-28C1-4379-A18F-65427821660A}" dt="2023-06-26T20:46:36.755" v="5714" actId="20577"/>
        <pc:sldMkLst>
          <pc:docMk/>
          <pc:sldMk cId="3566646398" sldId="315"/>
        </pc:sldMkLst>
        <pc:spChg chg="mod">
          <ac:chgData name="Joshua Lacerda" userId="ddec2febc7f948c6" providerId="LiveId" clId="{3693A8DC-28C1-4379-A18F-65427821660A}" dt="2023-06-26T20:46:36.755" v="5714" actId="20577"/>
          <ac:spMkLst>
            <pc:docMk/>
            <pc:sldMk cId="3566646398" sldId="315"/>
            <ac:spMk id="5" creationId="{1B07C49E-AFFC-EC46-8930-E4D428F5F943}"/>
          </ac:spMkLst>
        </pc:spChg>
        <pc:picChg chg="add mod">
          <ac:chgData name="Joshua Lacerda" userId="ddec2febc7f948c6" providerId="LiveId" clId="{3693A8DC-28C1-4379-A18F-65427821660A}" dt="2023-06-26T18:20:45.516" v="1423" actId="14100"/>
          <ac:picMkLst>
            <pc:docMk/>
            <pc:sldMk cId="3566646398" sldId="315"/>
            <ac:picMk id="6" creationId="{913FB737-4899-36CA-B9A7-B75F6AE2DB72}"/>
          </ac:picMkLst>
        </pc:picChg>
      </pc:sldChg>
      <pc:sldChg chg="addSp delSp modSp mod">
        <pc:chgData name="Joshua Lacerda" userId="ddec2febc7f948c6" providerId="LiveId" clId="{3693A8DC-28C1-4379-A18F-65427821660A}" dt="2023-06-27T16:24:34.270" v="11187" actId="27636"/>
        <pc:sldMkLst>
          <pc:docMk/>
          <pc:sldMk cId="1398439132" sldId="316"/>
        </pc:sldMkLst>
        <pc:spChg chg="mod">
          <ac:chgData name="Joshua Lacerda" userId="ddec2febc7f948c6" providerId="LiveId" clId="{3693A8DC-28C1-4379-A18F-65427821660A}" dt="2023-06-27T16:24:34.270" v="11187" actId="27636"/>
          <ac:spMkLst>
            <pc:docMk/>
            <pc:sldMk cId="1398439132" sldId="316"/>
            <ac:spMk id="5" creationId="{1B07C49E-AFFC-EC46-8930-E4D428F5F943}"/>
          </ac:spMkLst>
        </pc:spChg>
        <pc:picChg chg="del">
          <ac:chgData name="Joshua Lacerda" userId="ddec2febc7f948c6" providerId="LiveId" clId="{3693A8DC-28C1-4379-A18F-65427821660A}" dt="2023-06-27T16:24:24.223" v="11184" actId="478"/>
          <ac:picMkLst>
            <pc:docMk/>
            <pc:sldMk cId="1398439132" sldId="316"/>
            <ac:picMk id="2" creationId="{C685C54A-CCFB-3D9D-0E8B-B33E818C202A}"/>
          </ac:picMkLst>
        </pc:picChg>
        <pc:picChg chg="add mod">
          <ac:chgData name="Joshua Lacerda" userId="ddec2febc7f948c6" providerId="LiveId" clId="{3693A8DC-28C1-4379-A18F-65427821660A}" dt="2023-06-27T16:24:29.396" v="11185" actId="1076"/>
          <ac:picMkLst>
            <pc:docMk/>
            <pc:sldMk cId="1398439132" sldId="316"/>
            <ac:picMk id="7" creationId="{40DDDA9A-908E-C631-190E-5F840B58AD0F}"/>
          </ac:picMkLst>
        </pc:picChg>
      </pc:sldChg>
      <pc:sldChg chg="addSp modSp mod">
        <pc:chgData name="Joshua Lacerda" userId="ddec2febc7f948c6" providerId="LiveId" clId="{3693A8DC-28C1-4379-A18F-65427821660A}" dt="2023-06-27T16:25:18.708" v="11192" actId="1076"/>
        <pc:sldMkLst>
          <pc:docMk/>
          <pc:sldMk cId="3975168428" sldId="317"/>
        </pc:sldMkLst>
        <pc:spChg chg="mod">
          <ac:chgData name="Joshua Lacerda" userId="ddec2febc7f948c6" providerId="LiveId" clId="{3693A8DC-28C1-4379-A18F-65427821660A}" dt="2023-06-27T16:25:12.421" v="11191" actId="20577"/>
          <ac:spMkLst>
            <pc:docMk/>
            <pc:sldMk cId="3975168428" sldId="317"/>
            <ac:spMk id="5" creationId="{1B07C49E-AFFC-EC46-8930-E4D428F5F943}"/>
          </ac:spMkLst>
        </pc:spChg>
        <pc:picChg chg="add mod">
          <ac:chgData name="Joshua Lacerda" userId="ddec2febc7f948c6" providerId="LiveId" clId="{3693A8DC-28C1-4379-A18F-65427821660A}" dt="2023-06-27T16:25:18.708" v="11192" actId="1076"/>
          <ac:picMkLst>
            <pc:docMk/>
            <pc:sldMk cId="3975168428" sldId="317"/>
            <ac:picMk id="7" creationId="{2EA5FE54-C37A-5816-547D-809549C3C378}"/>
          </ac:picMkLst>
        </pc:picChg>
      </pc:sldChg>
      <pc:sldChg chg="addSp modSp mod">
        <pc:chgData name="Joshua Lacerda" userId="ddec2febc7f948c6" providerId="LiveId" clId="{3693A8DC-28C1-4379-A18F-65427821660A}" dt="2023-06-26T20:52:46.553" v="6502" actId="108"/>
        <pc:sldMkLst>
          <pc:docMk/>
          <pc:sldMk cId="239597884" sldId="318"/>
        </pc:sldMkLst>
        <pc:spChg chg="mod">
          <ac:chgData name="Joshua Lacerda" userId="ddec2febc7f948c6" providerId="LiveId" clId="{3693A8DC-28C1-4379-A18F-65427821660A}" dt="2023-06-26T20:52:46.553" v="6502" actId="108"/>
          <ac:spMkLst>
            <pc:docMk/>
            <pc:sldMk cId="239597884" sldId="318"/>
            <ac:spMk id="5" creationId="{85D9F803-CDBC-C74C-AF1B-2B5937D1C241}"/>
          </ac:spMkLst>
        </pc:spChg>
        <pc:spChg chg="mod">
          <ac:chgData name="Joshua Lacerda" userId="ddec2febc7f948c6" providerId="LiveId" clId="{3693A8DC-28C1-4379-A18F-65427821660A}" dt="2023-06-26T20:49:39.604" v="6053" actId="20577"/>
          <ac:spMkLst>
            <pc:docMk/>
            <pc:sldMk cId="239597884" sldId="318"/>
            <ac:spMk id="8" creationId="{2E0ECA32-E146-40DA-85CD-9677244BC3EC}"/>
          </ac:spMkLst>
        </pc:spChg>
        <pc:picChg chg="add mod">
          <ac:chgData name="Joshua Lacerda" userId="ddec2febc7f948c6" providerId="LiveId" clId="{3693A8DC-28C1-4379-A18F-65427821660A}" dt="2023-06-26T20:49:51.461" v="6055" actId="1076"/>
          <ac:picMkLst>
            <pc:docMk/>
            <pc:sldMk cId="239597884" sldId="318"/>
            <ac:picMk id="4" creationId="{958E47BC-485D-C60F-C1E9-A6C0D7504792}"/>
          </ac:picMkLst>
        </pc:picChg>
        <pc:picChg chg="add mod">
          <ac:chgData name="Joshua Lacerda" userId="ddec2febc7f948c6" providerId="LiveId" clId="{3693A8DC-28C1-4379-A18F-65427821660A}" dt="2023-06-26T20:49:51.461" v="6055" actId="1076"/>
          <ac:picMkLst>
            <pc:docMk/>
            <pc:sldMk cId="239597884" sldId="318"/>
            <ac:picMk id="7" creationId="{3E5F02D6-D250-4245-7B3B-EA67666F81B8}"/>
          </ac:picMkLst>
        </pc:picChg>
      </pc:sldChg>
      <pc:sldChg chg="addSp modSp mod">
        <pc:chgData name="Joshua Lacerda" userId="ddec2febc7f948c6" providerId="LiveId" clId="{3693A8DC-28C1-4379-A18F-65427821660A}" dt="2023-06-26T20:58:13.949" v="6909" actId="27636"/>
        <pc:sldMkLst>
          <pc:docMk/>
          <pc:sldMk cId="232499080" sldId="319"/>
        </pc:sldMkLst>
        <pc:spChg chg="mod">
          <ac:chgData name="Joshua Lacerda" userId="ddec2febc7f948c6" providerId="LiveId" clId="{3693A8DC-28C1-4379-A18F-65427821660A}" dt="2023-06-26T20:58:13.949" v="6909" actId="27636"/>
          <ac:spMkLst>
            <pc:docMk/>
            <pc:sldMk cId="232499080" sldId="319"/>
            <ac:spMk id="5" creationId="{85D9F803-CDBC-C74C-AF1B-2B5937D1C241}"/>
          </ac:spMkLst>
        </pc:spChg>
        <pc:picChg chg="add mod">
          <ac:chgData name="Joshua Lacerda" userId="ddec2febc7f948c6" providerId="LiveId" clId="{3693A8DC-28C1-4379-A18F-65427821660A}" dt="2023-06-26T20:58:12.695" v="6907" actId="1076"/>
          <ac:picMkLst>
            <pc:docMk/>
            <pc:sldMk cId="232499080" sldId="319"/>
            <ac:picMk id="4" creationId="{959C8080-194A-11D5-0258-2B3FE19ED065}"/>
          </ac:picMkLst>
        </pc:picChg>
      </pc:sldChg>
      <pc:sldChg chg="addSp delSp modSp mod">
        <pc:chgData name="Joshua Lacerda" userId="ddec2febc7f948c6" providerId="LiveId" clId="{3693A8DC-28C1-4379-A18F-65427821660A}" dt="2023-06-27T16:14:16.107" v="11080" actId="20577"/>
        <pc:sldMkLst>
          <pc:docMk/>
          <pc:sldMk cId="3645034231" sldId="320"/>
        </pc:sldMkLst>
        <pc:spChg chg="mod">
          <ac:chgData name="Joshua Lacerda" userId="ddec2febc7f948c6" providerId="LiveId" clId="{3693A8DC-28C1-4379-A18F-65427821660A}" dt="2023-06-27T16:14:16.107" v="11080" actId="20577"/>
          <ac:spMkLst>
            <pc:docMk/>
            <pc:sldMk cId="3645034231" sldId="320"/>
            <ac:spMk id="5" creationId="{1B07C49E-AFFC-EC46-8930-E4D428F5F943}"/>
          </ac:spMkLst>
        </pc:spChg>
        <pc:picChg chg="add del mod">
          <ac:chgData name="Joshua Lacerda" userId="ddec2febc7f948c6" providerId="LiveId" clId="{3693A8DC-28C1-4379-A18F-65427821660A}" dt="2023-06-27T16:13:30.891" v="11075" actId="478"/>
          <ac:picMkLst>
            <pc:docMk/>
            <pc:sldMk cId="3645034231" sldId="320"/>
            <ac:picMk id="3" creationId="{A86B598D-1D83-823D-7178-F3B5CB845B79}"/>
          </ac:picMkLst>
        </pc:picChg>
        <pc:picChg chg="add mod">
          <ac:chgData name="Joshua Lacerda" userId="ddec2febc7f948c6" providerId="LiveId" clId="{3693A8DC-28C1-4379-A18F-65427821660A}" dt="2023-06-27T16:13:36.711" v="11076" actId="1076"/>
          <ac:picMkLst>
            <pc:docMk/>
            <pc:sldMk cId="3645034231" sldId="320"/>
            <ac:picMk id="7" creationId="{9EC2AE55-8F0D-D995-5C6B-9351C4FCA747}"/>
          </ac:picMkLst>
        </pc:picChg>
      </pc:sldChg>
      <pc:sldChg chg="addSp modSp mod">
        <pc:chgData name="Joshua Lacerda" userId="ddec2febc7f948c6" providerId="LiveId" clId="{3693A8DC-28C1-4379-A18F-65427821660A}" dt="2023-06-26T21:02:19.469" v="7217" actId="122"/>
        <pc:sldMkLst>
          <pc:docMk/>
          <pc:sldMk cId="700132931" sldId="322"/>
        </pc:sldMkLst>
        <pc:spChg chg="mod">
          <ac:chgData name="Joshua Lacerda" userId="ddec2febc7f948c6" providerId="LiveId" clId="{3693A8DC-28C1-4379-A18F-65427821660A}" dt="2023-06-26T21:01:26.154" v="7150" actId="20577"/>
          <ac:spMkLst>
            <pc:docMk/>
            <pc:sldMk cId="700132931" sldId="322"/>
            <ac:spMk id="5" creationId="{85D9F803-CDBC-C74C-AF1B-2B5937D1C241}"/>
          </ac:spMkLst>
        </pc:spChg>
        <pc:spChg chg="mod">
          <ac:chgData name="Joshua Lacerda" userId="ddec2febc7f948c6" providerId="LiveId" clId="{3693A8DC-28C1-4379-A18F-65427821660A}" dt="2023-06-26T21:02:19.469" v="7217" actId="122"/>
          <ac:spMkLst>
            <pc:docMk/>
            <pc:sldMk cId="700132931" sldId="322"/>
            <ac:spMk id="8" creationId="{9456A072-47A6-4424-9ABE-F398119040DD}"/>
          </ac:spMkLst>
        </pc:spChg>
        <pc:picChg chg="add mod">
          <ac:chgData name="Joshua Lacerda" userId="ddec2febc7f948c6" providerId="LiveId" clId="{3693A8DC-28C1-4379-A18F-65427821660A}" dt="2023-06-26T21:01:22.496" v="7148" actId="1076"/>
          <ac:picMkLst>
            <pc:docMk/>
            <pc:sldMk cId="700132931" sldId="322"/>
            <ac:picMk id="4" creationId="{49436745-B991-1715-B08B-A543420712B4}"/>
          </ac:picMkLst>
        </pc:picChg>
      </pc:sldChg>
      <pc:sldChg chg="addSp modSp mod">
        <pc:chgData name="Joshua Lacerda" userId="ddec2febc7f948c6" providerId="LiveId" clId="{3693A8DC-28C1-4379-A18F-65427821660A}" dt="2023-06-26T21:04:46.544" v="7571" actId="20577"/>
        <pc:sldMkLst>
          <pc:docMk/>
          <pc:sldMk cId="1866160706" sldId="323"/>
        </pc:sldMkLst>
        <pc:spChg chg="mod">
          <ac:chgData name="Joshua Lacerda" userId="ddec2febc7f948c6" providerId="LiveId" clId="{3693A8DC-28C1-4379-A18F-65427821660A}" dt="2023-06-26T21:04:46.544" v="7571" actId="20577"/>
          <ac:spMkLst>
            <pc:docMk/>
            <pc:sldMk cId="1866160706" sldId="323"/>
            <ac:spMk id="5" creationId="{85D9F803-CDBC-C74C-AF1B-2B5937D1C241}"/>
          </ac:spMkLst>
        </pc:spChg>
        <pc:spChg chg="mod">
          <ac:chgData name="Joshua Lacerda" userId="ddec2febc7f948c6" providerId="LiveId" clId="{3693A8DC-28C1-4379-A18F-65427821660A}" dt="2023-06-26T21:03:12.892" v="7290" actId="20577"/>
          <ac:spMkLst>
            <pc:docMk/>
            <pc:sldMk cId="1866160706" sldId="323"/>
            <ac:spMk id="8" creationId="{4EF94599-779E-457E-B57B-6063EBF7A840}"/>
          </ac:spMkLst>
        </pc:spChg>
        <pc:picChg chg="add mod">
          <ac:chgData name="Joshua Lacerda" userId="ddec2febc7f948c6" providerId="LiveId" clId="{3693A8DC-28C1-4379-A18F-65427821660A}" dt="2023-06-26T21:01:44.634" v="7152" actId="1076"/>
          <ac:picMkLst>
            <pc:docMk/>
            <pc:sldMk cId="1866160706" sldId="323"/>
            <ac:picMk id="4" creationId="{F7D0C7A4-BBCB-D4B9-5A42-2442ABD88383}"/>
          </ac:picMkLst>
        </pc:picChg>
      </pc:sldChg>
      <pc:sldChg chg="addSp modSp mod">
        <pc:chgData name="Joshua Lacerda" userId="ddec2febc7f948c6" providerId="LiveId" clId="{3693A8DC-28C1-4379-A18F-65427821660A}" dt="2023-06-26T21:18:23.598" v="8328" actId="33524"/>
        <pc:sldMkLst>
          <pc:docMk/>
          <pc:sldMk cId="252359608" sldId="324"/>
        </pc:sldMkLst>
        <pc:spChg chg="mod">
          <ac:chgData name="Joshua Lacerda" userId="ddec2febc7f948c6" providerId="LiveId" clId="{3693A8DC-28C1-4379-A18F-65427821660A}" dt="2023-06-26T21:18:23.598" v="8328" actId="33524"/>
          <ac:spMkLst>
            <pc:docMk/>
            <pc:sldMk cId="252359608" sldId="324"/>
            <ac:spMk id="5" creationId="{85D9F803-CDBC-C74C-AF1B-2B5937D1C241}"/>
          </ac:spMkLst>
        </pc:spChg>
        <pc:picChg chg="add mod">
          <ac:chgData name="Joshua Lacerda" userId="ddec2febc7f948c6" providerId="LiveId" clId="{3693A8DC-28C1-4379-A18F-65427821660A}" dt="2023-06-26T21:17:02.362" v="8107" actId="14100"/>
          <ac:picMkLst>
            <pc:docMk/>
            <pc:sldMk cId="252359608" sldId="324"/>
            <ac:picMk id="4" creationId="{C8BB84F2-4621-9340-9CDB-402944905FD6}"/>
          </ac:picMkLst>
        </pc:picChg>
      </pc:sldChg>
      <pc:sldChg chg="modSp mod">
        <pc:chgData name="Joshua Lacerda" userId="ddec2febc7f948c6" providerId="LiveId" clId="{3693A8DC-28C1-4379-A18F-65427821660A}" dt="2023-06-27T16:16:23.807" v="11171" actId="20577"/>
        <pc:sldMkLst>
          <pc:docMk/>
          <pc:sldMk cId="724038033" sldId="330"/>
        </pc:sldMkLst>
        <pc:spChg chg="mod">
          <ac:chgData name="Joshua Lacerda" userId="ddec2febc7f948c6" providerId="LiveId" clId="{3693A8DC-28C1-4379-A18F-65427821660A}" dt="2023-06-27T16:16:23.807" v="11171" actId="20577"/>
          <ac:spMkLst>
            <pc:docMk/>
            <pc:sldMk cId="724038033" sldId="330"/>
            <ac:spMk id="10" creationId="{79EF1473-3ADD-43F1-A495-57AAB7FD902F}"/>
          </ac:spMkLst>
        </pc:spChg>
      </pc:sldChg>
      <pc:sldChg chg="modSp mod">
        <pc:chgData name="Joshua Lacerda" userId="ddec2febc7f948c6" providerId="LiveId" clId="{3693A8DC-28C1-4379-A18F-65427821660A}" dt="2023-06-27T14:14:04.229" v="10557" actId="33524"/>
        <pc:sldMkLst>
          <pc:docMk/>
          <pc:sldMk cId="1980221439" sldId="331"/>
        </pc:sldMkLst>
        <pc:spChg chg="mod">
          <ac:chgData name="Joshua Lacerda" userId="ddec2febc7f948c6" providerId="LiveId" clId="{3693A8DC-28C1-4379-A18F-65427821660A}" dt="2023-06-27T14:14:04.229" v="10557" actId="33524"/>
          <ac:spMkLst>
            <pc:docMk/>
            <pc:sldMk cId="1980221439" sldId="331"/>
            <ac:spMk id="10" creationId="{79EF1473-3ADD-43F1-A495-57AAB7FD902F}"/>
          </ac:spMkLst>
        </pc:spChg>
      </pc:sldChg>
      <pc:sldChg chg="new del">
        <pc:chgData name="Joshua Lacerda" userId="ddec2febc7f948c6" providerId="LiveId" clId="{3693A8DC-28C1-4379-A18F-65427821660A}" dt="2023-06-26T16:26:50.799" v="1042" actId="680"/>
        <pc:sldMkLst>
          <pc:docMk/>
          <pc:sldMk cId="4132200584" sldId="333"/>
        </pc:sldMkLst>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Joshua Lacerda" userId="ddec2febc7f948c6" providerId="Windows Live" clId="Web-{55F1F4FC-CA2A-4AC7-B4C3-BF9FDF17355F}"/>
    <pc:docChg chg="modSld">
      <pc:chgData name="Joshua Lacerda" userId="ddec2febc7f948c6" providerId="Windows Live" clId="Web-{55F1F4FC-CA2A-4AC7-B4C3-BF9FDF17355F}" dt="2023-06-24T16:06:35.650" v="9" actId="20577"/>
      <pc:docMkLst>
        <pc:docMk/>
      </pc:docMkLst>
      <pc:sldChg chg="modSp">
        <pc:chgData name="Joshua Lacerda" userId="ddec2febc7f948c6" providerId="Windows Live" clId="Web-{55F1F4FC-CA2A-4AC7-B4C3-BF9FDF17355F}" dt="2023-06-24T16:06:35.650" v="9" actId="20577"/>
        <pc:sldMkLst>
          <pc:docMk/>
          <pc:sldMk cId="280316088" sldId="299"/>
        </pc:sldMkLst>
        <pc:graphicFrameChg chg="mod modGraphic">
          <ac:chgData name="Joshua Lacerda" userId="ddec2febc7f948c6" providerId="Windows Live" clId="Web-{55F1F4FC-CA2A-4AC7-B4C3-BF9FDF17355F}" dt="2023-06-24T16:06:35.650" v="9" actId="20577"/>
          <ac:graphicFrameMkLst>
            <pc:docMk/>
            <pc:sldMk cId="280316088" sldId="299"/>
            <ac:graphicFrameMk id="9" creationId="{A3338353-4C0F-B6C1-8A78-DE9AC2AB7B9D}"/>
          </ac:graphicFrameMkLst>
        </pc:graphicFrameChg>
      </pc:sldChg>
    </pc:docChg>
  </pc:docChgLst>
  <pc:docChgLst>
    <pc:chgData name="Joshua Lacerda" userId="ddec2febc7f948c6" providerId="Windows Live" clId="Web-{8D6B0F31-37BC-4617-A72D-4A676E659DCB}"/>
    <pc:docChg chg="modSld">
      <pc:chgData name="Joshua Lacerda" userId="ddec2febc7f948c6" providerId="Windows Live" clId="Web-{8D6B0F31-37BC-4617-A72D-4A676E659DCB}" dt="2023-06-27T04:40:05.210" v="308" actId="20577"/>
      <pc:docMkLst>
        <pc:docMk/>
      </pc:docMkLst>
      <pc:sldChg chg="modSp">
        <pc:chgData name="Joshua Lacerda" userId="ddec2febc7f948c6" providerId="Windows Live" clId="Web-{8D6B0F31-37BC-4617-A72D-4A676E659DCB}" dt="2023-06-27T04:05:44.083" v="102" actId="20577"/>
        <pc:sldMkLst>
          <pc:docMk/>
          <pc:sldMk cId="1553432724" sldId="262"/>
        </pc:sldMkLst>
        <pc:spChg chg="mod">
          <ac:chgData name="Joshua Lacerda" userId="ddec2febc7f948c6" providerId="Windows Live" clId="Web-{8D6B0F31-37BC-4617-A72D-4A676E659DCB}" dt="2023-06-27T04:05:44.083" v="102" actId="20577"/>
          <ac:spMkLst>
            <pc:docMk/>
            <pc:sldMk cId="1553432724" sldId="262"/>
            <ac:spMk id="7" creationId="{0BFEC426-B615-E549-83E5-140FD588BC64}"/>
          </ac:spMkLst>
        </pc:spChg>
      </pc:sldChg>
      <pc:sldChg chg="modSp">
        <pc:chgData name="Joshua Lacerda" userId="ddec2febc7f948c6" providerId="Windows Live" clId="Web-{8D6B0F31-37BC-4617-A72D-4A676E659DCB}" dt="2023-06-27T04:40:05.210" v="308" actId="20577"/>
        <pc:sldMkLst>
          <pc:docMk/>
          <pc:sldMk cId="1630123617" sldId="274"/>
        </pc:sldMkLst>
        <pc:spChg chg="mod">
          <ac:chgData name="Joshua Lacerda" userId="ddec2febc7f948c6" providerId="Windows Live" clId="Web-{8D6B0F31-37BC-4617-A72D-4A676E659DCB}" dt="2023-06-27T04:40:05.210" v="308" actId="20577"/>
          <ac:spMkLst>
            <pc:docMk/>
            <pc:sldMk cId="1630123617" sldId="274"/>
            <ac:spMk id="5" creationId="{28684E62-A9F8-4E7A-AB01-78893062A1B4}"/>
          </ac:spMkLst>
        </pc:spChg>
      </pc:sldChg>
      <pc:sldChg chg="addSp modSp">
        <pc:chgData name="Joshua Lacerda" userId="ddec2febc7f948c6" providerId="Windows Live" clId="Web-{8D6B0F31-37BC-4617-A72D-4A676E659DCB}" dt="2023-06-27T04:19:54.241" v="241" actId="1076"/>
        <pc:sldMkLst>
          <pc:docMk/>
          <pc:sldMk cId="1398439132" sldId="316"/>
        </pc:sldMkLst>
        <pc:spChg chg="mod">
          <ac:chgData name="Joshua Lacerda" userId="ddec2febc7f948c6" providerId="Windows Live" clId="Web-{8D6B0F31-37BC-4617-A72D-4A676E659DCB}" dt="2023-06-27T04:19:31.318" v="238" actId="20577"/>
          <ac:spMkLst>
            <pc:docMk/>
            <pc:sldMk cId="1398439132" sldId="316"/>
            <ac:spMk id="5" creationId="{1B07C49E-AFFC-EC46-8930-E4D428F5F943}"/>
          </ac:spMkLst>
        </pc:spChg>
        <pc:picChg chg="add mod">
          <ac:chgData name="Joshua Lacerda" userId="ddec2febc7f948c6" providerId="Windows Live" clId="Web-{8D6B0F31-37BC-4617-A72D-4A676E659DCB}" dt="2023-06-27T04:19:54.241" v="241" actId="1076"/>
          <ac:picMkLst>
            <pc:docMk/>
            <pc:sldMk cId="1398439132" sldId="316"/>
            <ac:picMk id="2" creationId="{C685C54A-CCFB-3D9D-0E8B-B33E818C202A}"/>
          </ac:picMkLst>
        </pc:picChg>
      </pc:sldChg>
      <pc:sldChg chg="addSp modSp">
        <pc:chgData name="Joshua Lacerda" userId="ddec2febc7f948c6" providerId="Windows Live" clId="Web-{8D6B0F31-37BC-4617-A72D-4A676E659DCB}" dt="2023-06-27T04:26:36.913" v="246" actId="20577"/>
        <pc:sldMkLst>
          <pc:docMk/>
          <pc:sldMk cId="3975168428" sldId="317"/>
        </pc:sldMkLst>
        <pc:spChg chg="mod">
          <ac:chgData name="Joshua Lacerda" userId="ddec2febc7f948c6" providerId="Windows Live" clId="Web-{8D6B0F31-37BC-4617-A72D-4A676E659DCB}" dt="2023-06-27T04:26:36.913" v="246" actId="20577"/>
          <ac:spMkLst>
            <pc:docMk/>
            <pc:sldMk cId="3975168428" sldId="317"/>
            <ac:spMk id="5" creationId="{1B07C49E-AFFC-EC46-8930-E4D428F5F943}"/>
          </ac:spMkLst>
        </pc:spChg>
        <pc:picChg chg="add mod">
          <ac:chgData name="Joshua Lacerda" userId="ddec2febc7f948c6" providerId="Windows Live" clId="Web-{8D6B0F31-37BC-4617-A72D-4A676E659DCB}" dt="2023-06-27T04:26:34.678" v="245" actId="1076"/>
          <ac:picMkLst>
            <pc:docMk/>
            <pc:sldMk cId="3975168428" sldId="317"/>
            <ac:picMk id="2" creationId="{89E6102B-9E19-1D1C-26C4-FA4A67AD5172}"/>
          </ac:picMkLst>
        </pc:picChg>
      </pc:sldChg>
      <pc:sldChg chg="modSp">
        <pc:chgData name="Joshua Lacerda" userId="ddec2febc7f948c6" providerId="Windows Live" clId="Web-{8D6B0F31-37BC-4617-A72D-4A676E659DCB}" dt="2023-06-27T03:55:44.763" v="13" actId="20577"/>
        <pc:sldMkLst>
          <pc:docMk/>
          <pc:sldMk cId="724038033" sldId="330"/>
        </pc:sldMkLst>
        <pc:spChg chg="mod">
          <ac:chgData name="Joshua Lacerda" userId="ddec2febc7f948c6" providerId="Windows Live" clId="Web-{8D6B0F31-37BC-4617-A72D-4A676E659DCB}" dt="2023-06-27T03:55:44.763" v="13" actId="20577"/>
          <ac:spMkLst>
            <pc:docMk/>
            <pc:sldMk cId="724038033" sldId="330"/>
            <ac:spMk id="10" creationId="{79EF1473-3ADD-43F1-A495-57AAB7FD902F}"/>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Joshua Lacerda" userId="ddec2febc7f948c6" providerId="LiveId" clId="{8124F412-6F21-4F72-BB5F-79A7A5EA0E0B}"/>
    <pc:docChg chg="undo custSel modSld">
      <pc:chgData name="Joshua Lacerda" userId="ddec2febc7f948c6" providerId="LiveId" clId="{8124F412-6F21-4F72-BB5F-79A7A5EA0E0B}" dt="2023-06-25T14:53:36.515" v="4735" actId="20577"/>
      <pc:docMkLst>
        <pc:docMk/>
      </pc:docMkLst>
      <pc:sldChg chg="modSp mod">
        <pc:chgData name="Joshua Lacerda" userId="ddec2febc7f948c6" providerId="LiveId" clId="{8124F412-6F21-4F72-BB5F-79A7A5EA0E0B}" dt="2023-06-21T14:16:11.340" v="1728" actId="20577"/>
        <pc:sldMkLst>
          <pc:docMk/>
          <pc:sldMk cId="1553432724" sldId="262"/>
        </pc:sldMkLst>
        <pc:spChg chg="mod">
          <ac:chgData name="Joshua Lacerda" userId="ddec2febc7f948c6" providerId="LiveId" clId="{8124F412-6F21-4F72-BB5F-79A7A5EA0E0B}" dt="2023-06-21T14:16:11.340" v="1728" actId="20577"/>
          <ac:spMkLst>
            <pc:docMk/>
            <pc:sldMk cId="1553432724" sldId="262"/>
            <ac:spMk id="7" creationId="{0BFEC426-B615-E549-83E5-140FD588BC64}"/>
          </ac:spMkLst>
        </pc:spChg>
      </pc:sldChg>
      <pc:sldChg chg="modSp mod">
        <pc:chgData name="Joshua Lacerda" userId="ddec2febc7f948c6" providerId="LiveId" clId="{8124F412-6F21-4F72-BB5F-79A7A5EA0E0B}" dt="2023-06-21T14:47:30.366" v="2423" actId="14100"/>
        <pc:sldMkLst>
          <pc:docMk/>
          <pc:sldMk cId="3288665831" sldId="263"/>
        </pc:sldMkLst>
        <pc:spChg chg="mod">
          <ac:chgData name="Joshua Lacerda" userId="ddec2febc7f948c6" providerId="LiveId" clId="{8124F412-6F21-4F72-BB5F-79A7A5EA0E0B}" dt="2023-06-21T14:47:30.366" v="2423" actId="14100"/>
          <ac:spMkLst>
            <pc:docMk/>
            <pc:sldMk cId="3288665831" sldId="263"/>
            <ac:spMk id="5" creationId="{1B07C49E-AFFC-EC46-8930-E4D428F5F943}"/>
          </ac:spMkLst>
        </pc:spChg>
      </pc:sldChg>
      <pc:sldChg chg="modSp mod">
        <pc:chgData name="Joshua Lacerda" userId="ddec2febc7f948c6" providerId="LiveId" clId="{8124F412-6F21-4F72-BB5F-79A7A5EA0E0B}" dt="2023-06-25T13:54:16.755" v="3770" actId="20577"/>
        <pc:sldMkLst>
          <pc:docMk/>
          <pc:sldMk cId="2987552906" sldId="264"/>
        </pc:sldMkLst>
        <pc:spChg chg="mod">
          <ac:chgData name="Joshua Lacerda" userId="ddec2febc7f948c6" providerId="LiveId" clId="{8124F412-6F21-4F72-BB5F-79A7A5EA0E0B}" dt="2023-06-25T13:54:16.755" v="3770" actId="20577"/>
          <ac:spMkLst>
            <pc:docMk/>
            <pc:sldMk cId="2987552906" sldId="264"/>
            <ac:spMk id="5" creationId="{1B07C49E-AFFC-EC46-8930-E4D428F5F943}"/>
          </ac:spMkLst>
        </pc:spChg>
      </pc:sldChg>
      <pc:sldChg chg="modSp mod">
        <pc:chgData name="Joshua Lacerda" userId="ddec2febc7f948c6" providerId="LiveId" clId="{8124F412-6F21-4F72-BB5F-79A7A5EA0E0B}" dt="2023-06-25T14:39:58.391" v="4082" actId="20577"/>
        <pc:sldMkLst>
          <pc:docMk/>
          <pc:sldMk cId="1578726356" sldId="265"/>
        </pc:sldMkLst>
        <pc:spChg chg="mod">
          <ac:chgData name="Joshua Lacerda" userId="ddec2febc7f948c6" providerId="LiveId" clId="{8124F412-6F21-4F72-BB5F-79A7A5EA0E0B}" dt="2023-06-25T14:39:58.391" v="4082" actId="20577"/>
          <ac:spMkLst>
            <pc:docMk/>
            <pc:sldMk cId="1578726356" sldId="265"/>
            <ac:spMk id="5" creationId="{1B07C49E-AFFC-EC46-8930-E4D428F5F943}"/>
          </ac:spMkLst>
        </pc:spChg>
      </pc:sldChg>
      <pc:sldChg chg="modSp mod">
        <pc:chgData name="Joshua Lacerda" userId="ddec2febc7f948c6" providerId="LiveId" clId="{8124F412-6F21-4F72-BB5F-79A7A5EA0E0B}" dt="2023-06-25T14:32:28.712" v="4032" actId="20577"/>
        <pc:sldMkLst>
          <pc:docMk/>
          <pc:sldMk cId="779971636" sldId="266"/>
        </pc:sldMkLst>
        <pc:spChg chg="mod">
          <ac:chgData name="Joshua Lacerda" userId="ddec2febc7f948c6" providerId="LiveId" clId="{8124F412-6F21-4F72-BB5F-79A7A5EA0E0B}" dt="2023-06-25T14:32:28.712" v="4032" actId="20577"/>
          <ac:spMkLst>
            <pc:docMk/>
            <pc:sldMk cId="779971636" sldId="266"/>
            <ac:spMk id="5" creationId="{1B07C49E-AFFC-EC46-8930-E4D428F5F943}"/>
          </ac:spMkLst>
        </pc:spChg>
      </pc:sldChg>
      <pc:sldChg chg="modSp mod">
        <pc:chgData name="Joshua Lacerda" userId="ddec2febc7f948c6" providerId="LiveId" clId="{8124F412-6F21-4F72-BB5F-79A7A5EA0E0B}" dt="2023-06-25T14:53:36.515" v="4735" actId="20577"/>
        <pc:sldMkLst>
          <pc:docMk/>
          <pc:sldMk cId="148114319" sldId="276"/>
        </pc:sldMkLst>
        <pc:spChg chg="mod">
          <ac:chgData name="Joshua Lacerda" userId="ddec2febc7f948c6" providerId="LiveId" clId="{8124F412-6F21-4F72-BB5F-79A7A5EA0E0B}" dt="2023-06-25T14:53:36.515" v="4735" actId="20577"/>
          <ac:spMkLst>
            <pc:docMk/>
            <pc:sldMk cId="148114319" sldId="276"/>
            <ac:spMk id="5" creationId="{1B07C49E-AFFC-EC46-8930-E4D428F5F943}"/>
          </ac:spMkLst>
        </pc:spChg>
      </pc:sldChg>
      <pc:sldChg chg="addSp delSp modSp mod">
        <pc:chgData name="Joshua Lacerda" userId="ddec2febc7f948c6" providerId="LiveId" clId="{8124F412-6F21-4F72-BB5F-79A7A5EA0E0B}" dt="2023-06-25T13:30:21.034" v="2959" actId="14100"/>
        <pc:sldMkLst>
          <pc:docMk/>
          <pc:sldMk cId="280316088" sldId="299"/>
        </pc:sldMkLst>
        <pc:spChg chg="del">
          <ac:chgData name="Joshua Lacerda" userId="ddec2febc7f948c6" providerId="LiveId" clId="{8124F412-6F21-4F72-BB5F-79A7A5EA0E0B}" dt="2023-06-25T13:29:12.624" v="2952" actId="478"/>
          <ac:spMkLst>
            <pc:docMk/>
            <pc:sldMk cId="280316088" sldId="299"/>
            <ac:spMk id="5" creationId="{1B07C49E-AFFC-EC46-8930-E4D428F5F943}"/>
          </ac:spMkLst>
        </pc:spChg>
        <pc:graphicFrameChg chg="add mod modGraphic">
          <ac:chgData name="Joshua Lacerda" userId="ddec2febc7f948c6" providerId="LiveId" clId="{8124F412-6F21-4F72-BB5F-79A7A5EA0E0B}" dt="2023-06-25T13:30:21.034" v="2959" actId="14100"/>
          <ac:graphicFrameMkLst>
            <pc:docMk/>
            <pc:sldMk cId="280316088" sldId="299"/>
            <ac:graphicFrameMk id="9" creationId="{A3338353-4C0F-B6C1-8A78-DE9AC2AB7B9D}"/>
          </ac:graphicFrameMkLst>
        </pc:graphicFrameChg>
      </pc:sldChg>
      <pc:sldChg chg="addSp delSp modSp mod">
        <pc:chgData name="Joshua Lacerda" userId="ddec2febc7f948c6" providerId="LiveId" clId="{8124F412-6F21-4F72-BB5F-79A7A5EA0E0B}" dt="2023-06-25T13:37:22.483" v="3216" actId="478"/>
        <pc:sldMkLst>
          <pc:docMk/>
          <pc:sldMk cId="1385553969" sldId="302"/>
        </pc:sldMkLst>
        <pc:spChg chg="del">
          <ac:chgData name="Joshua Lacerda" userId="ddec2febc7f948c6" providerId="LiveId" clId="{8124F412-6F21-4F72-BB5F-79A7A5EA0E0B}" dt="2023-06-25T13:31:46.476" v="2961" actId="478"/>
          <ac:spMkLst>
            <pc:docMk/>
            <pc:sldMk cId="1385553969" sldId="302"/>
            <ac:spMk id="2" creationId="{8B78C759-C687-440F-8CAE-D3071F1AB630}"/>
          </ac:spMkLst>
        </pc:spChg>
        <pc:graphicFrameChg chg="add mod">
          <ac:chgData name="Joshua Lacerda" userId="ddec2febc7f948c6" providerId="LiveId" clId="{8124F412-6F21-4F72-BB5F-79A7A5EA0E0B}" dt="2023-06-25T13:37:22.483" v="3216" actId="478"/>
          <ac:graphicFrameMkLst>
            <pc:docMk/>
            <pc:sldMk cId="1385553969" sldId="302"/>
            <ac:graphicFrameMk id="5" creationId="{7A56D1AD-9AF0-2EE5-9DFF-3C5908474C4B}"/>
          </ac:graphicFrameMkLst>
        </pc:graphicFrameChg>
      </pc:sldChg>
      <pc:sldChg chg="modSp mod">
        <pc:chgData name="Joshua Lacerda" userId="ddec2febc7f948c6" providerId="LiveId" clId="{8124F412-6F21-4F72-BB5F-79A7A5EA0E0B}" dt="2023-06-21T12:59:32.384" v="48" actId="20577"/>
        <pc:sldMkLst>
          <pc:docMk/>
          <pc:sldMk cId="1277611629" sldId="327"/>
        </pc:sldMkLst>
        <pc:spChg chg="mod">
          <ac:chgData name="Joshua Lacerda" userId="ddec2febc7f948c6" providerId="LiveId" clId="{8124F412-6F21-4F72-BB5F-79A7A5EA0E0B}" dt="2023-06-21T12:59:32.384" v="48" actId="20577"/>
          <ac:spMkLst>
            <pc:docMk/>
            <pc:sldMk cId="1277611629" sldId="327"/>
            <ac:spMk id="6" creationId="{2C36AF9D-A911-994B-90EA-013D4CDA5604}"/>
          </ac:spMkLst>
        </pc:spChg>
      </pc:sldChg>
      <pc:sldChg chg="modSp mod">
        <pc:chgData name="Joshua Lacerda" userId="ddec2febc7f948c6" providerId="LiveId" clId="{8124F412-6F21-4F72-BB5F-79A7A5EA0E0B}" dt="2023-06-21T14:06:32.663" v="1342" actId="27636"/>
        <pc:sldMkLst>
          <pc:docMk/>
          <pc:sldMk cId="1980221439" sldId="331"/>
        </pc:sldMkLst>
        <pc:spChg chg="mod">
          <ac:chgData name="Joshua Lacerda" userId="ddec2febc7f948c6" providerId="LiveId" clId="{8124F412-6F21-4F72-BB5F-79A7A5EA0E0B}" dt="2023-06-21T14:06:32.663" v="1342" actId="27636"/>
          <ac:spMkLst>
            <pc:docMk/>
            <pc:sldMk cId="1980221439" sldId="331"/>
            <ac:spMk id="10" creationId="{79EF1473-3ADD-43F1-A495-57AAB7FD902F}"/>
          </ac:spMkLst>
        </pc:spChg>
      </pc:sldChg>
      <pc:sldChg chg="modSp mod">
        <pc:chgData name="Joshua Lacerda" userId="ddec2febc7f948c6" providerId="LiveId" clId="{8124F412-6F21-4F72-BB5F-79A7A5EA0E0B}" dt="2023-06-21T14:08:57.796" v="1425" actId="20577"/>
        <pc:sldMkLst>
          <pc:docMk/>
          <pc:sldMk cId="2560061391" sldId="332"/>
        </pc:sldMkLst>
        <pc:spChg chg="mod">
          <ac:chgData name="Joshua Lacerda" userId="ddec2febc7f948c6" providerId="LiveId" clId="{8124F412-6F21-4F72-BB5F-79A7A5EA0E0B}" dt="2023-06-21T14:08:57.796" v="1425" actId="20577"/>
          <ac:spMkLst>
            <pc:docMk/>
            <pc:sldMk cId="2560061391" sldId="332"/>
            <ac:spMk id="5" creationId="{8E999A1B-8752-489F-A63B-EA2F60186B52}"/>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62336E-D4F6-4C9C-B81B-53051A2B6750}"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8738C1F7-9E8A-47D9-BEC8-4D7924962BA5}">
      <dgm:prSet phldrT="[Text]"/>
      <dgm:spPr/>
      <dgm:t>
        <a:bodyPr/>
        <a:lstStyle/>
        <a:p>
          <a:r>
            <a:rPr lang="en-US" dirty="0"/>
            <a:t>API Request and response</a:t>
          </a:r>
        </a:p>
      </dgm:t>
    </dgm:pt>
    <dgm:pt modelId="{96AC65C1-7D12-488D-A364-6B1F9DA12BD3}" type="parTrans" cxnId="{7D5DE1AE-0E7F-4176-A160-00D69D77E93B}">
      <dgm:prSet/>
      <dgm:spPr/>
      <dgm:t>
        <a:bodyPr/>
        <a:lstStyle/>
        <a:p>
          <a:endParaRPr lang="en-US"/>
        </a:p>
      </dgm:t>
    </dgm:pt>
    <dgm:pt modelId="{1B3FACAF-16A8-423D-AA40-3DC10EF223EF}" type="sibTrans" cxnId="{7D5DE1AE-0E7F-4176-A160-00D69D77E93B}">
      <dgm:prSet/>
      <dgm:spPr/>
      <dgm:t>
        <a:bodyPr/>
        <a:lstStyle/>
        <a:p>
          <a:endParaRPr lang="en-US"/>
        </a:p>
      </dgm:t>
    </dgm:pt>
    <dgm:pt modelId="{D333B66E-3CC3-4815-A925-B257B252D811}">
      <dgm:prSet phldrT="[Text]"/>
      <dgm:spPr/>
      <dgm:t>
        <a:bodyPr/>
        <a:lstStyle/>
        <a:p>
          <a:r>
            <a:rPr lang="en-US" dirty="0"/>
            <a:t>Convert JSON file and normalize to result into a </a:t>
          </a:r>
          <a:r>
            <a:rPr lang="en-US" dirty="0">
              <a:latin typeface="Calibri Light" panose="020F0302020204030204"/>
            </a:rPr>
            <a:t>DataFrame</a:t>
          </a:r>
          <a:endParaRPr lang="en-US" dirty="0"/>
        </a:p>
      </dgm:t>
    </dgm:pt>
    <dgm:pt modelId="{7CE0FA4B-6F58-40F0-971E-8B54BA7F87A6}" type="parTrans" cxnId="{35AC98ED-379F-467D-BE1A-4EF0E4D9CF8A}">
      <dgm:prSet/>
      <dgm:spPr/>
      <dgm:t>
        <a:bodyPr/>
        <a:lstStyle/>
        <a:p>
          <a:endParaRPr lang="en-US"/>
        </a:p>
      </dgm:t>
    </dgm:pt>
    <dgm:pt modelId="{0F6917E1-78C6-420F-8F18-69983393D6EE}" type="sibTrans" cxnId="{35AC98ED-379F-467D-BE1A-4EF0E4D9CF8A}">
      <dgm:prSet/>
      <dgm:spPr/>
      <dgm:t>
        <a:bodyPr/>
        <a:lstStyle/>
        <a:p>
          <a:endParaRPr lang="en-US"/>
        </a:p>
      </dgm:t>
    </dgm:pt>
    <dgm:pt modelId="{140671CF-5599-4AE2-BC8F-554D01BEA104}">
      <dgm:prSet phldrT="[Text]" phldr="0"/>
      <dgm:spPr/>
      <dgm:t>
        <a:bodyPr/>
        <a:lstStyle/>
        <a:p>
          <a:r>
            <a:rPr lang="en-US" dirty="0"/>
            <a:t>Create a  relevant dictionary and match with a pandas </a:t>
          </a:r>
          <a:r>
            <a:rPr lang="en-US" dirty="0" err="1"/>
            <a:t>DataFrame</a:t>
          </a:r>
          <a:endParaRPr lang="en-US" dirty="0"/>
        </a:p>
      </dgm:t>
    </dgm:pt>
    <dgm:pt modelId="{B1619F84-7D30-4A96-A481-BDF63B294ACF}" type="parTrans" cxnId="{7D83C26B-A133-4F96-90BF-3B15FC6FB70C}">
      <dgm:prSet/>
      <dgm:spPr/>
      <dgm:t>
        <a:bodyPr/>
        <a:lstStyle/>
        <a:p>
          <a:endParaRPr lang="en-US"/>
        </a:p>
      </dgm:t>
    </dgm:pt>
    <dgm:pt modelId="{39639AFD-F174-42F9-AAD4-818D03688BA9}" type="sibTrans" cxnId="{7D83C26B-A133-4F96-90BF-3B15FC6FB70C}">
      <dgm:prSet/>
      <dgm:spPr/>
      <dgm:t>
        <a:bodyPr/>
        <a:lstStyle/>
        <a:p>
          <a:endParaRPr lang="en-US"/>
        </a:p>
      </dgm:t>
    </dgm:pt>
    <dgm:pt modelId="{D666ECE4-7FEC-490D-AB62-74C1354F3FEA}">
      <dgm:prSet phldrT="[Text]"/>
      <dgm:spPr/>
      <dgm:t>
        <a:bodyPr/>
        <a:lstStyle/>
        <a:p>
          <a:r>
            <a:rPr lang="en-US" dirty="0"/>
            <a:t>Transform the </a:t>
          </a:r>
          <a:r>
            <a:rPr lang="en-US" dirty="0" err="1"/>
            <a:t>DataFrame</a:t>
          </a:r>
          <a:r>
            <a:rPr lang="en-US" dirty="0"/>
            <a:t> and analyze missing values to assure proper data structure and info</a:t>
          </a:r>
        </a:p>
      </dgm:t>
    </dgm:pt>
    <dgm:pt modelId="{7F10EB83-B317-49EF-AF10-12A6768EE412}" type="parTrans" cxnId="{61CFCFA1-5E3F-4F80-A198-1B45441D765C}">
      <dgm:prSet/>
      <dgm:spPr/>
      <dgm:t>
        <a:bodyPr/>
        <a:lstStyle/>
        <a:p>
          <a:endParaRPr lang="en-US"/>
        </a:p>
      </dgm:t>
    </dgm:pt>
    <dgm:pt modelId="{85D9B412-3E10-46CE-BC6D-FBC940247414}" type="sibTrans" cxnId="{61CFCFA1-5E3F-4F80-A198-1B45441D765C}">
      <dgm:prSet/>
      <dgm:spPr/>
      <dgm:t>
        <a:bodyPr/>
        <a:lstStyle/>
        <a:p>
          <a:endParaRPr lang="en-US"/>
        </a:p>
      </dgm:t>
    </dgm:pt>
    <dgm:pt modelId="{888ED783-041D-42A8-BFE0-80AFD1A36563}">
      <dgm:prSet phldrT="[Text]"/>
      <dgm:spPr/>
      <dgm:t>
        <a:bodyPr/>
        <a:lstStyle/>
        <a:p>
          <a:r>
            <a:rPr lang="en-US" dirty="0"/>
            <a:t>Export the data to a desired format in order to interpret and gather desired predictions.</a:t>
          </a:r>
        </a:p>
      </dgm:t>
    </dgm:pt>
    <dgm:pt modelId="{20495598-7A1E-4E5F-99A8-DC20FB382662}" type="parTrans" cxnId="{A959BADA-7C95-42B2-B5D3-09EA1D09D8B5}">
      <dgm:prSet/>
      <dgm:spPr/>
      <dgm:t>
        <a:bodyPr/>
        <a:lstStyle/>
        <a:p>
          <a:endParaRPr lang="en-US"/>
        </a:p>
      </dgm:t>
    </dgm:pt>
    <dgm:pt modelId="{584B9893-A647-41ED-877E-2DECD1F69D8F}" type="sibTrans" cxnId="{A959BADA-7C95-42B2-B5D3-09EA1D09D8B5}">
      <dgm:prSet/>
      <dgm:spPr/>
      <dgm:t>
        <a:bodyPr/>
        <a:lstStyle/>
        <a:p>
          <a:endParaRPr lang="en-US"/>
        </a:p>
      </dgm:t>
    </dgm:pt>
    <dgm:pt modelId="{EDD82B3D-03F4-4451-9679-5B7500828030}">
      <dgm:prSet phldrT="[Text]"/>
      <dgm:spPr/>
      <dgm:t>
        <a:bodyPr/>
        <a:lstStyle/>
        <a:p>
          <a:r>
            <a:rPr lang="en-US" dirty="0"/>
            <a:t>Filter the </a:t>
          </a:r>
          <a:r>
            <a:rPr lang="en-US" dirty="0" err="1"/>
            <a:t>Dataframe</a:t>
          </a:r>
          <a:r>
            <a:rPr lang="en-US" dirty="0"/>
            <a:t> to contain only useful and target information</a:t>
          </a:r>
        </a:p>
      </dgm:t>
    </dgm:pt>
    <dgm:pt modelId="{5256C4A2-419E-46BE-9FCD-55EC30A1DB6D}" type="parTrans" cxnId="{BD1C6E96-40E1-47B7-867C-109DA292786B}">
      <dgm:prSet/>
      <dgm:spPr/>
      <dgm:t>
        <a:bodyPr/>
        <a:lstStyle/>
        <a:p>
          <a:endParaRPr lang="en-US"/>
        </a:p>
      </dgm:t>
    </dgm:pt>
    <dgm:pt modelId="{6DECC7EC-2292-42EC-A884-79979446A018}" type="sibTrans" cxnId="{BD1C6E96-40E1-47B7-867C-109DA292786B}">
      <dgm:prSet/>
      <dgm:spPr/>
      <dgm:t>
        <a:bodyPr/>
        <a:lstStyle/>
        <a:p>
          <a:endParaRPr lang="en-US"/>
        </a:p>
      </dgm:t>
    </dgm:pt>
    <dgm:pt modelId="{BA5DE19F-1225-4E8C-A118-DFD2143EDD98}" type="pres">
      <dgm:prSet presAssocID="{5562336E-D4F6-4C9C-B81B-53051A2B6750}" presName="diagram" presStyleCnt="0">
        <dgm:presLayoutVars>
          <dgm:dir/>
          <dgm:resizeHandles val="exact"/>
        </dgm:presLayoutVars>
      </dgm:prSet>
      <dgm:spPr/>
    </dgm:pt>
    <dgm:pt modelId="{6B07A189-3052-445F-A1AB-C6CFEA7170E3}" type="pres">
      <dgm:prSet presAssocID="{8738C1F7-9E8A-47D9-BEC8-4D7924962BA5}" presName="node" presStyleLbl="node1" presStyleIdx="0" presStyleCnt="6">
        <dgm:presLayoutVars>
          <dgm:bulletEnabled val="1"/>
        </dgm:presLayoutVars>
      </dgm:prSet>
      <dgm:spPr/>
    </dgm:pt>
    <dgm:pt modelId="{6E1F5D50-2675-45F4-B248-A6BF08B088E7}" type="pres">
      <dgm:prSet presAssocID="{1B3FACAF-16A8-423D-AA40-3DC10EF223EF}" presName="sibTrans" presStyleLbl="sibTrans2D1" presStyleIdx="0" presStyleCnt="5"/>
      <dgm:spPr/>
    </dgm:pt>
    <dgm:pt modelId="{BD45B86C-6554-49D4-A25E-B07583D5B316}" type="pres">
      <dgm:prSet presAssocID="{1B3FACAF-16A8-423D-AA40-3DC10EF223EF}" presName="connectorText" presStyleLbl="sibTrans2D1" presStyleIdx="0" presStyleCnt="5"/>
      <dgm:spPr/>
    </dgm:pt>
    <dgm:pt modelId="{2E2B22A4-F893-4E1F-8873-0D9C83FFD062}" type="pres">
      <dgm:prSet presAssocID="{D333B66E-3CC3-4815-A925-B257B252D811}" presName="node" presStyleLbl="node1" presStyleIdx="1" presStyleCnt="6">
        <dgm:presLayoutVars>
          <dgm:bulletEnabled val="1"/>
        </dgm:presLayoutVars>
      </dgm:prSet>
      <dgm:spPr/>
    </dgm:pt>
    <dgm:pt modelId="{2208DF51-9209-457B-8756-131AFB02755F}" type="pres">
      <dgm:prSet presAssocID="{0F6917E1-78C6-420F-8F18-69983393D6EE}" presName="sibTrans" presStyleLbl="sibTrans2D1" presStyleIdx="1" presStyleCnt="5"/>
      <dgm:spPr/>
    </dgm:pt>
    <dgm:pt modelId="{14ADE7F8-7A1D-462B-913C-E3FD8068EB92}" type="pres">
      <dgm:prSet presAssocID="{0F6917E1-78C6-420F-8F18-69983393D6EE}" presName="connectorText" presStyleLbl="sibTrans2D1" presStyleIdx="1" presStyleCnt="5"/>
      <dgm:spPr/>
    </dgm:pt>
    <dgm:pt modelId="{CF2E35BE-B223-4C04-8052-0984E8E70303}" type="pres">
      <dgm:prSet presAssocID="{140671CF-5599-4AE2-BC8F-554D01BEA104}" presName="node" presStyleLbl="node1" presStyleIdx="2" presStyleCnt="6">
        <dgm:presLayoutVars>
          <dgm:bulletEnabled val="1"/>
        </dgm:presLayoutVars>
      </dgm:prSet>
      <dgm:spPr/>
    </dgm:pt>
    <dgm:pt modelId="{64F2C244-4704-49BE-BC78-774DA1666254}" type="pres">
      <dgm:prSet presAssocID="{39639AFD-F174-42F9-AAD4-818D03688BA9}" presName="sibTrans" presStyleLbl="sibTrans2D1" presStyleIdx="2" presStyleCnt="5"/>
      <dgm:spPr/>
    </dgm:pt>
    <dgm:pt modelId="{1C8C0318-D70C-4AB4-B1C2-6CB7C35C9111}" type="pres">
      <dgm:prSet presAssocID="{39639AFD-F174-42F9-AAD4-818D03688BA9}" presName="connectorText" presStyleLbl="sibTrans2D1" presStyleIdx="2" presStyleCnt="5"/>
      <dgm:spPr/>
    </dgm:pt>
    <dgm:pt modelId="{E419636A-4A87-4DE6-93AA-30890DA9058D}" type="pres">
      <dgm:prSet presAssocID="{EDD82B3D-03F4-4451-9679-5B7500828030}" presName="node" presStyleLbl="node1" presStyleIdx="3" presStyleCnt="6">
        <dgm:presLayoutVars>
          <dgm:bulletEnabled val="1"/>
        </dgm:presLayoutVars>
      </dgm:prSet>
      <dgm:spPr/>
    </dgm:pt>
    <dgm:pt modelId="{835C80ED-7F8A-4759-907F-ECBA827C68D1}" type="pres">
      <dgm:prSet presAssocID="{6DECC7EC-2292-42EC-A884-79979446A018}" presName="sibTrans" presStyleLbl="sibTrans2D1" presStyleIdx="3" presStyleCnt="5"/>
      <dgm:spPr/>
    </dgm:pt>
    <dgm:pt modelId="{3AF12674-5B48-40F7-8EA3-178B819362E8}" type="pres">
      <dgm:prSet presAssocID="{6DECC7EC-2292-42EC-A884-79979446A018}" presName="connectorText" presStyleLbl="sibTrans2D1" presStyleIdx="3" presStyleCnt="5"/>
      <dgm:spPr/>
    </dgm:pt>
    <dgm:pt modelId="{31C4E312-0524-4732-860F-11EF99B3F5B1}" type="pres">
      <dgm:prSet presAssocID="{D666ECE4-7FEC-490D-AB62-74C1354F3FEA}" presName="node" presStyleLbl="node1" presStyleIdx="4" presStyleCnt="6">
        <dgm:presLayoutVars>
          <dgm:bulletEnabled val="1"/>
        </dgm:presLayoutVars>
      </dgm:prSet>
      <dgm:spPr/>
    </dgm:pt>
    <dgm:pt modelId="{071C5D15-82EF-42B9-82D6-9FCF4827C8D9}" type="pres">
      <dgm:prSet presAssocID="{85D9B412-3E10-46CE-BC6D-FBC940247414}" presName="sibTrans" presStyleLbl="sibTrans2D1" presStyleIdx="4" presStyleCnt="5"/>
      <dgm:spPr/>
    </dgm:pt>
    <dgm:pt modelId="{99B8EBA6-B105-4987-8594-A1879A1BB09C}" type="pres">
      <dgm:prSet presAssocID="{85D9B412-3E10-46CE-BC6D-FBC940247414}" presName="connectorText" presStyleLbl="sibTrans2D1" presStyleIdx="4" presStyleCnt="5"/>
      <dgm:spPr/>
    </dgm:pt>
    <dgm:pt modelId="{2F202518-EBD8-44AC-A22A-0D11C9E785EE}" type="pres">
      <dgm:prSet presAssocID="{888ED783-041D-42A8-BFE0-80AFD1A36563}" presName="node" presStyleLbl="node1" presStyleIdx="5" presStyleCnt="6">
        <dgm:presLayoutVars>
          <dgm:bulletEnabled val="1"/>
        </dgm:presLayoutVars>
      </dgm:prSet>
      <dgm:spPr/>
    </dgm:pt>
  </dgm:ptLst>
  <dgm:cxnLst>
    <dgm:cxn modelId="{3AE18E0B-8207-4ECA-8B1C-74FC6B29B7F3}" type="presOf" srcId="{1B3FACAF-16A8-423D-AA40-3DC10EF223EF}" destId="{BD45B86C-6554-49D4-A25E-B07583D5B316}" srcOrd="1" destOrd="0" presId="urn:microsoft.com/office/officeart/2005/8/layout/process5"/>
    <dgm:cxn modelId="{4FECE217-BF30-4505-8CC1-574A07E6A410}" type="presOf" srcId="{140671CF-5599-4AE2-BC8F-554D01BEA104}" destId="{CF2E35BE-B223-4C04-8052-0984E8E70303}" srcOrd="0" destOrd="0" presId="urn:microsoft.com/office/officeart/2005/8/layout/process5"/>
    <dgm:cxn modelId="{C9354424-A462-461E-A295-11E14803F260}" type="presOf" srcId="{6DECC7EC-2292-42EC-A884-79979446A018}" destId="{835C80ED-7F8A-4759-907F-ECBA827C68D1}" srcOrd="0" destOrd="0" presId="urn:microsoft.com/office/officeart/2005/8/layout/process5"/>
    <dgm:cxn modelId="{FAA0253C-5D1D-4D47-8C17-FFD549517BDE}" type="presOf" srcId="{1B3FACAF-16A8-423D-AA40-3DC10EF223EF}" destId="{6E1F5D50-2675-45F4-B248-A6BF08B088E7}" srcOrd="0" destOrd="0" presId="urn:microsoft.com/office/officeart/2005/8/layout/process5"/>
    <dgm:cxn modelId="{F0F95B5E-43C4-4799-A9F6-551569D62AAB}" type="presOf" srcId="{39639AFD-F174-42F9-AAD4-818D03688BA9}" destId="{1C8C0318-D70C-4AB4-B1C2-6CB7C35C9111}" srcOrd="1" destOrd="0" presId="urn:microsoft.com/office/officeart/2005/8/layout/process5"/>
    <dgm:cxn modelId="{EA68F55E-172D-47AE-AE54-C1EA27D3B43C}" type="presOf" srcId="{85D9B412-3E10-46CE-BC6D-FBC940247414}" destId="{071C5D15-82EF-42B9-82D6-9FCF4827C8D9}" srcOrd="0" destOrd="0" presId="urn:microsoft.com/office/officeart/2005/8/layout/process5"/>
    <dgm:cxn modelId="{367C9F62-5CD4-4D09-95E9-B525A0DC2552}" type="presOf" srcId="{EDD82B3D-03F4-4451-9679-5B7500828030}" destId="{E419636A-4A87-4DE6-93AA-30890DA9058D}" srcOrd="0" destOrd="0" presId="urn:microsoft.com/office/officeart/2005/8/layout/process5"/>
    <dgm:cxn modelId="{27E19E66-55AD-467E-82B4-F361955CE54E}" type="presOf" srcId="{8738C1F7-9E8A-47D9-BEC8-4D7924962BA5}" destId="{6B07A189-3052-445F-A1AB-C6CFEA7170E3}" srcOrd="0" destOrd="0" presId="urn:microsoft.com/office/officeart/2005/8/layout/process5"/>
    <dgm:cxn modelId="{7D83C26B-A133-4F96-90BF-3B15FC6FB70C}" srcId="{5562336E-D4F6-4C9C-B81B-53051A2B6750}" destId="{140671CF-5599-4AE2-BC8F-554D01BEA104}" srcOrd="2" destOrd="0" parTransId="{B1619F84-7D30-4A96-A481-BDF63B294ACF}" sibTransId="{39639AFD-F174-42F9-AAD4-818D03688BA9}"/>
    <dgm:cxn modelId="{B772C686-0D29-4848-9E44-F0E7541ACF43}" type="presOf" srcId="{D666ECE4-7FEC-490D-AB62-74C1354F3FEA}" destId="{31C4E312-0524-4732-860F-11EF99B3F5B1}" srcOrd="0" destOrd="0" presId="urn:microsoft.com/office/officeart/2005/8/layout/process5"/>
    <dgm:cxn modelId="{E0421789-9B8E-465E-9927-566381237156}" type="presOf" srcId="{D333B66E-3CC3-4815-A925-B257B252D811}" destId="{2E2B22A4-F893-4E1F-8873-0D9C83FFD062}" srcOrd="0" destOrd="0" presId="urn:microsoft.com/office/officeart/2005/8/layout/process5"/>
    <dgm:cxn modelId="{BD1C6E96-40E1-47B7-867C-109DA292786B}" srcId="{5562336E-D4F6-4C9C-B81B-53051A2B6750}" destId="{EDD82B3D-03F4-4451-9679-5B7500828030}" srcOrd="3" destOrd="0" parTransId="{5256C4A2-419E-46BE-9FCD-55EC30A1DB6D}" sibTransId="{6DECC7EC-2292-42EC-A884-79979446A018}"/>
    <dgm:cxn modelId="{AFA9129C-5713-40C6-B39E-0E22BE172295}" type="presOf" srcId="{888ED783-041D-42A8-BFE0-80AFD1A36563}" destId="{2F202518-EBD8-44AC-A22A-0D11C9E785EE}" srcOrd="0" destOrd="0" presId="urn:microsoft.com/office/officeart/2005/8/layout/process5"/>
    <dgm:cxn modelId="{61CFCFA1-5E3F-4F80-A198-1B45441D765C}" srcId="{5562336E-D4F6-4C9C-B81B-53051A2B6750}" destId="{D666ECE4-7FEC-490D-AB62-74C1354F3FEA}" srcOrd="4" destOrd="0" parTransId="{7F10EB83-B317-49EF-AF10-12A6768EE412}" sibTransId="{85D9B412-3E10-46CE-BC6D-FBC940247414}"/>
    <dgm:cxn modelId="{747B44A9-B2D1-4930-9A33-0800E678B9ED}" type="presOf" srcId="{39639AFD-F174-42F9-AAD4-818D03688BA9}" destId="{64F2C244-4704-49BE-BC78-774DA1666254}" srcOrd="0" destOrd="0" presId="urn:microsoft.com/office/officeart/2005/8/layout/process5"/>
    <dgm:cxn modelId="{7D5DE1AE-0E7F-4176-A160-00D69D77E93B}" srcId="{5562336E-D4F6-4C9C-B81B-53051A2B6750}" destId="{8738C1F7-9E8A-47D9-BEC8-4D7924962BA5}" srcOrd="0" destOrd="0" parTransId="{96AC65C1-7D12-488D-A364-6B1F9DA12BD3}" sibTransId="{1B3FACAF-16A8-423D-AA40-3DC10EF223EF}"/>
    <dgm:cxn modelId="{FF7A70CC-37D5-4083-8BC9-141A230A8A20}" type="presOf" srcId="{85D9B412-3E10-46CE-BC6D-FBC940247414}" destId="{99B8EBA6-B105-4987-8594-A1879A1BB09C}" srcOrd="1" destOrd="0" presId="urn:microsoft.com/office/officeart/2005/8/layout/process5"/>
    <dgm:cxn modelId="{CCF547D2-2849-4EA5-835D-BB1C9122A665}" type="presOf" srcId="{0F6917E1-78C6-420F-8F18-69983393D6EE}" destId="{2208DF51-9209-457B-8756-131AFB02755F}" srcOrd="0" destOrd="0" presId="urn:microsoft.com/office/officeart/2005/8/layout/process5"/>
    <dgm:cxn modelId="{A959BADA-7C95-42B2-B5D3-09EA1D09D8B5}" srcId="{5562336E-D4F6-4C9C-B81B-53051A2B6750}" destId="{888ED783-041D-42A8-BFE0-80AFD1A36563}" srcOrd="5" destOrd="0" parTransId="{20495598-7A1E-4E5F-99A8-DC20FB382662}" sibTransId="{584B9893-A647-41ED-877E-2DECD1F69D8F}"/>
    <dgm:cxn modelId="{516C80EA-CDAB-42F2-8ACE-B22E20FABD4D}" type="presOf" srcId="{0F6917E1-78C6-420F-8F18-69983393D6EE}" destId="{14ADE7F8-7A1D-462B-913C-E3FD8068EB92}" srcOrd="1" destOrd="0" presId="urn:microsoft.com/office/officeart/2005/8/layout/process5"/>
    <dgm:cxn modelId="{35AC98ED-379F-467D-BE1A-4EF0E4D9CF8A}" srcId="{5562336E-D4F6-4C9C-B81B-53051A2B6750}" destId="{D333B66E-3CC3-4815-A925-B257B252D811}" srcOrd="1" destOrd="0" parTransId="{7CE0FA4B-6F58-40F0-971E-8B54BA7F87A6}" sibTransId="{0F6917E1-78C6-420F-8F18-69983393D6EE}"/>
    <dgm:cxn modelId="{FD1D15FA-C4E5-4A1C-B24A-B2758B1B5E6A}" type="presOf" srcId="{5562336E-D4F6-4C9C-B81B-53051A2B6750}" destId="{BA5DE19F-1225-4E8C-A118-DFD2143EDD98}" srcOrd="0" destOrd="0" presId="urn:microsoft.com/office/officeart/2005/8/layout/process5"/>
    <dgm:cxn modelId="{6E9C77FD-650A-4DE0-9F8B-0CDC6F0AD179}" type="presOf" srcId="{6DECC7EC-2292-42EC-A884-79979446A018}" destId="{3AF12674-5B48-40F7-8EA3-178B819362E8}" srcOrd="1" destOrd="0" presId="urn:microsoft.com/office/officeart/2005/8/layout/process5"/>
    <dgm:cxn modelId="{9A73B1D4-CEED-432C-A632-0CB19ACE82E0}" type="presParOf" srcId="{BA5DE19F-1225-4E8C-A118-DFD2143EDD98}" destId="{6B07A189-3052-445F-A1AB-C6CFEA7170E3}" srcOrd="0" destOrd="0" presId="urn:microsoft.com/office/officeart/2005/8/layout/process5"/>
    <dgm:cxn modelId="{AA4192EB-5EF3-4F22-88E1-B802361C31E9}" type="presParOf" srcId="{BA5DE19F-1225-4E8C-A118-DFD2143EDD98}" destId="{6E1F5D50-2675-45F4-B248-A6BF08B088E7}" srcOrd="1" destOrd="0" presId="urn:microsoft.com/office/officeart/2005/8/layout/process5"/>
    <dgm:cxn modelId="{48FF7AC2-4D8B-4695-850C-BA057B1D7AE0}" type="presParOf" srcId="{6E1F5D50-2675-45F4-B248-A6BF08B088E7}" destId="{BD45B86C-6554-49D4-A25E-B07583D5B316}" srcOrd="0" destOrd="0" presId="urn:microsoft.com/office/officeart/2005/8/layout/process5"/>
    <dgm:cxn modelId="{03CCF99D-2C88-4E9F-A418-EABD6D103C97}" type="presParOf" srcId="{BA5DE19F-1225-4E8C-A118-DFD2143EDD98}" destId="{2E2B22A4-F893-4E1F-8873-0D9C83FFD062}" srcOrd="2" destOrd="0" presId="urn:microsoft.com/office/officeart/2005/8/layout/process5"/>
    <dgm:cxn modelId="{AF3E1C12-541B-4FEB-B4EB-8EBA035942EC}" type="presParOf" srcId="{BA5DE19F-1225-4E8C-A118-DFD2143EDD98}" destId="{2208DF51-9209-457B-8756-131AFB02755F}" srcOrd="3" destOrd="0" presId="urn:microsoft.com/office/officeart/2005/8/layout/process5"/>
    <dgm:cxn modelId="{D81BD3B1-2091-4ACF-8F47-6CE1A8117C49}" type="presParOf" srcId="{2208DF51-9209-457B-8756-131AFB02755F}" destId="{14ADE7F8-7A1D-462B-913C-E3FD8068EB92}" srcOrd="0" destOrd="0" presId="urn:microsoft.com/office/officeart/2005/8/layout/process5"/>
    <dgm:cxn modelId="{39BD9236-32AE-46D5-A023-1AB96AE828EA}" type="presParOf" srcId="{BA5DE19F-1225-4E8C-A118-DFD2143EDD98}" destId="{CF2E35BE-B223-4C04-8052-0984E8E70303}" srcOrd="4" destOrd="0" presId="urn:microsoft.com/office/officeart/2005/8/layout/process5"/>
    <dgm:cxn modelId="{C1386F6C-EC94-4876-ADCA-7140960986F2}" type="presParOf" srcId="{BA5DE19F-1225-4E8C-A118-DFD2143EDD98}" destId="{64F2C244-4704-49BE-BC78-774DA1666254}" srcOrd="5" destOrd="0" presId="urn:microsoft.com/office/officeart/2005/8/layout/process5"/>
    <dgm:cxn modelId="{9AEAD708-0792-463B-9C74-55B49210E02C}" type="presParOf" srcId="{64F2C244-4704-49BE-BC78-774DA1666254}" destId="{1C8C0318-D70C-4AB4-B1C2-6CB7C35C9111}" srcOrd="0" destOrd="0" presId="urn:microsoft.com/office/officeart/2005/8/layout/process5"/>
    <dgm:cxn modelId="{8D0BF258-E838-4AE2-A677-AB004C9FDEE4}" type="presParOf" srcId="{BA5DE19F-1225-4E8C-A118-DFD2143EDD98}" destId="{E419636A-4A87-4DE6-93AA-30890DA9058D}" srcOrd="6" destOrd="0" presId="urn:microsoft.com/office/officeart/2005/8/layout/process5"/>
    <dgm:cxn modelId="{9E7B7944-1F92-4FAB-8446-C8321F21AD83}" type="presParOf" srcId="{BA5DE19F-1225-4E8C-A118-DFD2143EDD98}" destId="{835C80ED-7F8A-4759-907F-ECBA827C68D1}" srcOrd="7" destOrd="0" presId="urn:microsoft.com/office/officeart/2005/8/layout/process5"/>
    <dgm:cxn modelId="{FA8062FB-B790-489E-8C08-4D53645D19DD}" type="presParOf" srcId="{835C80ED-7F8A-4759-907F-ECBA827C68D1}" destId="{3AF12674-5B48-40F7-8EA3-178B819362E8}" srcOrd="0" destOrd="0" presId="urn:microsoft.com/office/officeart/2005/8/layout/process5"/>
    <dgm:cxn modelId="{674F2BA7-B71D-4670-8B90-8F767F99A786}" type="presParOf" srcId="{BA5DE19F-1225-4E8C-A118-DFD2143EDD98}" destId="{31C4E312-0524-4732-860F-11EF99B3F5B1}" srcOrd="8" destOrd="0" presId="urn:microsoft.com/office/officeart/2005/8/layout/process5"/>
    <dgm:cxn modelId="{1731D2F6-0F0A-4AA9-A490-74E2BB485567}" type="presParOf" srcId="{BA5DE19F-1225-4E8C-A118-DFD2143EDD98}" destId="{071C5D15-82EF-42B9-82D6-9FCF4827C8D9}" srcOrd="9" destOrd="0" presId="urn:microsoft.com/office/officeart/2005/8/layout/process5"/>
    <dgm:cxn modelId="{0A340A94-5D6A-454D-95A6-77AB9868D735}" type="presParOf" srcId="{071C5D15-82EF-42B9-82D6-9FCF4827C8D9}" destId="{99B8EBA6-B105-4987-8594-A1879A1BB09C}" srcOrd="0" destOrd="0" presId="urn:microsoft.com/office/officeart/2005/8/layout/process5"/>
    <dgm:cxn modelId="{7368FB0F-D472-48DA-9402-FC9722995C93}" type="presParOf" srcId="{BA5DE19F-1225-4E8C-A118-DFD2143EDD98}" destId="{2F202518-EBD8-44AC-A22A-0D11C9E785EE}" srcOrd="10"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62336E-D4F6-4C9C-B81B-53051A2B6750}"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8738C1F7-9E8A-47D9-BEC8-4D7924962BA5}">
      <dgm:prSet phldrT="[Text]"/>
      <dgm:spPr/>
      <dgm:t>
        <a:bodyPr/>
        <a:lstStyle/>
        <a:p>
          <a:r>
            <a:rPr lang="en-US" dirty="0"/>
            <a:t>Request the HTML of SpaceX’s Wikipedia web page</a:t>
          </a:r>
        </a:p>
      </dgm:t>
    </dgm:pt>
    <dgm:pt modelId="{96AC65C1-7D12-488D-A364-6B1F9DA12BD3}" type="parTrans" cxnId="{7D5DE1AE-0E7F-4176-A160-00D69D77E93B}">
      <dgm:prSet/>
      <dgm:spPr/>
      <dgm:t>
        <a:bodyPr/>
        <a:lstStyle/>
        <a:p>
          <a:endParaRPr lang="en-US"/>
        </a:p>
      </dgm:t>
    </dgm:pt>
    <dgm:pt modelId="{1B3FACAF-16A8-423D-AA40-3DC10EF223EF}" type="sibTrans" cxnId="{7D5DE1AE-0E7F-4176-A160-00D69D77E93B}">
      <dgm:prSet/>
      <dgm:spPr/>
      <dgm:t>
        <a:bodyPr/>
        <a:lstStyle/>
        <a:p>
          <a:endParaRPr lang="en-US"/>
        </a:p>
      </dgm:t>
    </dgm:pt>
    <dgm:pt modelId="{D333B66E-3CC3-4815-A925-B257B252D811}">
      <dgm:prSet phldrT="[Text]"/>
      <dgm:spPr/>
      <dgm:t>
        <a:bodyPr/>
        <a:lstStyle/>
        <a:p>
          <a:r>
            <a:rPr lang="en-US" dirty="0"/>
            <a:t>Parse the data using </a:t>
          </a:r>
          <a:r>
            <a:rPr lang="en-US" dirty="0" err="1"/>
            <a:t>BeautifulSoup</a:t>
          </a:r>
          <a:r>
            <a:rPr lang="en-US" dirty="0"/>
            <a:t> library</a:t>
          </a:r>
        </a:p>
      </dgm:t>
    </dgm:pt>
    <dgm:pt modelId="{7CE0FA4B-6F58-40F0-971E-8B54BA7F87A6}" type="parTrans" cxnId="{35AC98ED-379F-467D-BE1A-4EF0E4D9CF8A}">
      <dgm:prSet/>
      <dgm:spPr/>
      <dgm:t>
        <a:bodyPr/>
        <a:lstStyle/>
        <a:p>
          <a:endParaRPr lang="en-US"/>
        </a:p>
      </dgm:t>
    </dgm:pt>
    <dgm:pt modelId="{0F6917E1-78C6-420F-8F18-69983393D6EE}" type="sibTrans" cxnId="{35AC98ED-379F-467D-BE1A-4EF0E4D9CF8A}">
      <dgm:prSet/>
      <dgm:spPr/>
      <dgm:t>
        <a:bodyPr/>
        <a:lstStyle/>
        <a:p>
          <a:endParaRPr lang="en-US"/>
        </a:p>
      </dgm:t>
    </dgm:pt>
    <dgm:pt modelId="{140671CF-5599-4AE2-BC8F-554D01BEA104}">
      <dgm:prSet phldrT="[Text]" phldr="0"/>
      <dgm:spPr/>
      <dgm:t>
        <a:bodyPr/>
        <a:lstStyle/>
        <a:p>
          <a:r>
            <a:rPr lang="en-US" dirty="0"/>
            <a:t>Search for the table containing information regarding Launches</a:t>
          </a:r>
        </a:p>
      </dgm:t>
    </dgm:pt>
    <dgm:pt modelId="{B1619F84-7D30-4A96-A481-BDF63B294ACF}" type="parTrans" cxnId="{7D83C26B-A133-4F96-90BF-3B15FC6FB70C}">
      <dgm:prSet/>
      <dgm:spPr/>
      <dgm:t>
        <a:bodyPr/>
        <a:lstStyle/>
        <a:p>
          <a:endParaRPr lang="en-US"/>
        </a:p>
      </dgm:t>
    </dgm:pt>
    <dgm:pt modelId="{39639AFD-F174-42F9-AAD4-818D03688BA9}" type="sibTrans" cxnId="{7D83C26B-A133-4F96-90BF-3B15FC6FB70C}">
      <dgm:prSet/>
      <dgm:spPr/>
      <dgm:t>
        <a:bodyPr/>
        <a:lstStyle/>
        <a:p>
          <a:endParaRPr lang="en-US"/>
        </a:p>
      </dgm:t>
    </dgm:pt>
    <dgm:pt modelId="{EDD82B3D-03F4-4451-9679-5B7500828030}">
      <dgm:prSet phldrT="[Text]"/>
      <dgm:spPr/>
      <dgm:t>
        <a:bodyPr/>
        <a:lstStyle/>
        <a:p>
          <a:r>
            <a:rPr lang="en-US" dirty="0"/>
            <a:t>Create a </a:t>
          </a:r>
          <a:r>
            <a:rPr lang="en-US" dirty="0" err="1"/>
            <a:t>DataFrame</a:t>
          </a:r>
          <a:r>
            <a:rPr lang="en-US" dirty="0"/>
            <a:t> by parsing the launch HTML tables</a:t>
          </a:r>
        </a:p>
      </dgm:t>
    </dgm:pt>
    <dgm:pt modelId="{5256C4A2-419E-46BE-9FCD-55EC30A1DB6D}" type="parTrans" cxnId="{BD1C6E96-40E1-47B7-867C-109DA292786B}">
      <dgm:prSet/>
      <dgm:spPr/>
      <dgm:t>
        <a:bodyPr/>
        <a:lstStyle/>
        <a:p>
          <a:endParaRPr lang="en-US"/>
        </a:p>
      </dgm:t>
    </dgm:pt>
    <dgm:pt modelId="{6DECC7EC-2292-42EC-A884-79979446A018}" type="sibTrans" cxnId="{BD1C6E96-40E1-47B7-867C-109DA292786B}">
      <dgm:prSet/>
      <dgm:spPr/>
      <dgm:t>
        <a:bodyPr/>
        <a:lstStyle/>
        <a:p>
          <a:endParaRPr lang="en-US"/>
        </a:p>
      </dgm:t>
    </dgm:pt>
    <dgm:pt modelId="{888ED783-041D-42A8-BFE0-80AFD1A36563}">
      <dgm:prSet phldrT="[Text]"/>
      <dgm:spPr/>
      <dgm:t>
        <a:bodyPr/>
        <a:lstStyle/>
        <a:p>
          <a:r>
            <a:rPr lang="en-US" dirty="0"/>
            <a:t>Export the data to a desired format in order to interpret and gather desired predictions.</a:t>
          </a:r>
        </a:p>
      </dgm:t>
    </dgm:pt>
    <dgm:pt modelId="{584B9893-A647-41ED-877E-2DECD1F69D8F}" type="sibTrans" cxnId="{A959BADA-7C95-42B2-B5D3-09EA1D09D8B5}">
      <dgm:prSet/>
      <dgm:spPr/>
      <dgm:t>
        <a:bodyPr/>
        <a:lstStyle/>
        <a:p>
          <a:endParaRPr lang="en-US"/>
        </a:p>
      </dgm:t>
    </dgm:pt>
    <dgm:pt modelId="{20495598-7A1E-4E5F-99A8-DC20FB382662}" type="parTrans" cxnId="{A959BADA-7C95-42B2-B5D3-09EA1D09D8B5}">
      <dgm:prSet/>
      <dgm:spPr/>
      <dgm:t>
        <a:bodyPr/>
        <a:lstStyle/>
        <a:p>
          <a:endParaRPr lang="en-US"/>
        </a:p>
      </dgm:t>
    </dgm:pt>
    <dgm:pt modelId="{BA5DE19F-1225-4E8C-A118-DFD2143EDD98}" type="pres">
      <dgm:prSet presAssocID="{5562336E-D4F6-4C9C-B81B-53051A2B6750}" presName="diagram" presStyleCnt="0">
        <dgm:presLayoutVars>
          <dgm:dir/>
          <dgm:resizeHandles val="exact"/>
        </dgm:presLayoutVars>
      </dgm:prSet>
      <dgm:spPr/>
    </dgm:pt>
    <dgm:pt modelId="{6B07A189-3052-445F-A1AB-C6CFEA7170E3}" type="pres">
      <dgm:prSet presAssocID="{8738C1F7-9E8A-47D9-BEC8-4D7924962BA5}" presName="node" presStyleLbl="node1" presStyleIdx="0" presStyleCnt="5">
        <dgm:presLayoutVars>
          <dgm:bulletEnabled val="1"/>
        </dgm:presLayoutVars>
      </dgm:prSet>
      <dgm:spPr/>
    </dgm:pt>
    <dgm:pt modelId="{6E1F5D50-2675-45F4-B248-A6BF08B088E7}" type="pres">
      <dgm:prSet presAssocID="{1B3FACAF-16A8-423D-AA40-3DC10EF223EF}" presName="sibTrans" presStyleLbl="sibTrans2D1" presStyleIdx="0" presStyleCnt="4"/>
      <dgm:spPr/>
    </dgm:pt>
    <dgm:pt modelId="{BD45B86C-6554-49D4-A25E-B07583D5B316}" type="pres">
      <dgm:prSet presAssocID="{1B3FACAF-16A8-423D-AA40-3DC10EF223EF}" presName="connectorText" presStyleLbl="sibTrans2D1" presStyleIdx="0" presStyleCnt="4"/>
      <dgm:spPr/>
    </dgm:pt>
    <dgm:pt modelId="{2E2B22A4-F893-4E1F-8873-0D9C83FFD062}" type="pres">
      <dgm:prSet presAssocID="{D333B66E-3CC3-4815-A925-B257B252D811}" presName="node" presStyleLbl="node1" presStyleIdx="1" presStyleCnt="5">
        <dgm:presLayoutVars>
          <dgm:bulletEnabled val="1"/>
        </dgm:presLayoutVars>
      </dgm:prSet>
      <dgm:spPr/>
    </dgm:pt>
    <dgm:pt modelId="{2208DF51-9209-457B-8756-131AFB02755F}" type="pres">
      <dgm:prSet presAssocID="{0F6917E1-78C6-420F-8F18-69983393D6EE}" presName="sibTrans" presStyleLbl="sibTrans2D1" presStyleIdx="1" presStyleCnt="4"/>
      <dgm:spPr/>
    </dgm:pt>
    <dgm:pt modelId="{14ADE7F8-7A1D-462B-913C-E3FD8068EB92}" type="pres">
      <dgm:prSet presAssocID="{0F6917E1-78C6-420F-8F18-69983393D6EE}" presName="connectorText" presStyleLbl="sibTrans2D1" presStyleIdx="1" presStyleCnt="4"/>
      <dgm:spPr/>
    </dgm:pt>
    <dgm:pt modelId="{CF2E35BE-B223-4C04-8052-0984E8E70303}" type="pres">
      <dgm:prSet presAssocID="{140671CF-5599-4AE2-BC8F-554D01BEA104}" presName="node" presStyleLbl="node1" presStyleIdx="2" presStyleCnt="5">
        <dgm:presLayoutVars>
          <dgm:bulletEnabled val="1"/>
        </dgm:presLayoutVars>
      </dgm:prSet>
      <dgm:spPr/>
    </dgm:pt>
    <dgm:pt modelId="{64F2C244-4704-49BE-BC78-774DA1666254}" type="pres">
      <dgm:prSet presAssocID="{39639AFD-F174-42F9-AAD4-818D03688BA9}" presName="sibTrans" presStyleLbl="sibTrans2D1" presStyleIdx="2" presStyleCnt="4"/>
      <dgm:spPr/>
    </dgm:pt>
    <dgm:pt modelId="{1C8C0318-D70C-4AB4-B1C2-6CB7C35C9111}" type="pres">
      <dgm:prSet presAssocID="{39639AFD-F174-42F9-AAD4-818D03688BA9}" presName="connectorText" presStyleLbl="sibTrans2D1" presStyleIdx="2" presStyleCnt="4"/>
      <dgm:spPr/>
    </dgm:pt>
    <dgm:pt modelId="{E419636A-4A87-4DE6-93AA-30890DA9058D}" type="pres">
      <dgm:prSet presAssocID="{EDD82B3D-03F4-4451-9679-5B7500828030}" presName="node" presStyleLbl="node1" presStyleIdx="3" presStyleCnt="5">
        <dgm:presLayoutVars>
          <dgm:bulletEnabled val="1"/>
        </dgm:presLayoutVars>
      </dgm:prSet>
      <dgm:spPr/>
    </dgm:pt>
    <dgm:pt modelId="{835C80ED-7F8A-4759-907F-ECBA827C68D1}" type="pres">
      <dgm:prSet presAssocID="{6DECC7EC-2292-42EC-A884-79979446A018}" presName="sibTrans" presStyleLbl="sibTrans2D1" presStyleIdx="3" presStyleCnt="4"/>
      <dgm:spPr/>
    </dgm:pt>
    <dgm:pt modelId="{3AF12674-5B48-40F7-8EA3-178B819362E8}" type="pres">
      <dgm:prSet presAssocID="{6DECC7EC-2292-42EC-A884-79979446A018}" presName="connectorText" presStyleLbl="sibTrans2D1" presStyleIdx="3" presStyleCnt="4"/>
      <dgm:spPr/>
    </dgm:pt>
    <dgm:pt modelId="{2F202518-EBD8-44AC-A22A-0D11C9E785EE}" type="pres">
      <dgm:prSet presAssocID="{888ED783-041D-42A8-BFE0-80AFD1A36563}" presName="node" presStyleLbl="node1" presStyleIdx="4" presStyleCnt="5">
        <dgm:presLayoutVars>
          <dgm:bulletEnabled val="1"/>
        </dgm:presLayoutVars>
      </dgm:prSet>
      <dgm:spPr/>
    </dgm:pt>
  </dgm:ptLst>
  <dgm:cxnLst>
    <dgm:cxn modelId="{3AE18E0B-8207-4ECA-8B1C-74FC6B29B7F3}" type="presOf" srcId="{1B3FACAF-16A8-423D-AA40-3DC10EF223EF}" destId="{BD45B86C-6554-49D4-A25E-B07583D5B316}" srcOrd="1" destOrd="0" presId="urn:microsoft.com/office/officeart/2005/8/layout/process5"/>
    <dgm:cxn modelId="{4FECE217-BF30-4505-8CC1-574A07E6A410}" type="presOf" srcId="{140671CF-5599-4AE2-BC8F-554D01BEA104}" destId="{CF2E35BE-B223-4C04-8052-0984E8E70303}" srcOrd="0" destOrd="0" presId="urn:microsoft.com/office/officeart/2005/8/layout/process5"/>
    <dgm:cxn modelId="{C9354424-A462-461E-A295-11E14803F260}" type="presOf" srcId="{6DECC7EC-2292-42EC-A884-79979446A018}" destId="{835C80ED-7F8A-4759-907F-ECBA827C68D1}" srcOrd="0" destOrd="0" presId="urn:microsoft.com/office/officeart/2005/8/layout/process5"/>
    <dgm:cxn modelId="{FAA0253C-5D1D-4D47-8C17-FFD549517BDE}" type="presOf" srcId="{1B3FACAF-16A8-423D-AA40-3DC10EF223EF}" destId="{6E1F5D50-2675-45F4-B248-A6BF08B088E7}" srcOrd="0" destOrd="0" presId="urn:microsoft.com/office/officeart/2005/8/layout/process5"/>
    <dgm:cxn modelId="{F0F95B5E-43C4-4799-A9F6-551569D62AAB}" type="presOf" srcId="{39639AFD-F174-42F9-AAD4-818D03688BA9}" destId="{1C8C0318-D70C-4AB4-B1C2-6CB7C35C9111}" srcOrd="1" destOrd="0" presId="urn:microsoft.com/office/officeart/2005/8/layout/process5"/>
    <dgm:cxn modelId="{367C9F62-5CD4-4D09-95E9-B525A0DC2552}" type="presOf" srcId="{EDD82B3D-03F4-4451-9679-5B7500828030}" destId="{E419636A-4A87-4DE6-93AA-30890DA9058D}" srcOrd="0" destOrd="0" presId="urn:microsoft.com/office/officeart/2005/8/layout/process5"/>
    <dgm:cxn modelId="{27E19E66-55AD-467E-82B4-F361955CE54E}" type="presOf" srcId="{8738C1F7-9E8A-47D9-BEC8-4D7924962BA5}" destId="{6B07A189-3052-445F-A1AB-C6CFEA7170E3}" srcOrd="0" destOrd="0" presId="urn:microsoft.com/office/officeart/2005/8/layout/process5"/>
    <dgm:cxn modelId="{7D83C26B-A133-4F96-90BF-3B15FC6FB70C}" srcId="{5562336E-D4F6-4C9C-B81B-53051A2B6750}" destId="{140671CF-5599-4AE2-BC8F-554D01BEA104}" srcOrd="2" destOrd="0" parTransId="{B1619F84-7D30-4A96-A481-BDF63B294ACF}" sibTransId="{39639AFD-F174-42F9-AAD4-818D03688BA9}"/>
    <dgm:cxn modelId="{E0421789-9B8E-465E-9927-566381237156}" type="presOf" srcId="{D333B66E-3CC3-4815-A925-B257B252D811}" destId="{2E2B22A4-F893-4E1F-8873-0D9C83FFD062}" srcOrd="0" destOrd="0" presId="urn:microsoft.com/office/officeart/2005/8/layout/process5"/>
    <dgm:cxn modelId="{BD1C6E96-40E1-47B7-867C-109DA292786B}" srcId="{5562336E-D4F6-4C9C-B81B-53051A2B6750}" destId="{EDD82B3D-03F4-4451-9679-5B7500828030}" srcOrd="3" destOrd="0" parTransId="{5256C4A2-419E-46BE-9FCD-55EC30A1DB6D}" sibTransId="{6DECC7EC-2292-42EC-A884-79979446A018}"/>
    <dgm:cxn modelId="{AFA9129C-5713-40C6-B39E-0E22BE172295}" type="presOf" srcId="{888ED783-041D-42A8-BFE0-80AFD1A36563}" destId="{2F202518-EBD8-44AC-A22A-0D11C9E785EE}" srcOrd="0" destOrd="0" presId="urn:microsoft.com/office/officeart/2005/8/layout/process5"/>
    <dgm:cxn modelId="{747B44A9-B2D1-4930-9A33-0800E678B9ED}" type="presOf" srcId="{39639AFD-F174-42F9-AAD4-818D03688BA9}" destId="{64F2C244-4704-49BE-BC78-774DA1666254}" srcOrd="0" destOrd="0" presId="urn:microsoft.com/office/officeart/2005/8/layout/process5"/>
    <dgm:cxn modelId="{7D5DE1AE-0E7F-4176-A160-00D69D77E93B}" srcId="{5562336E-D4F6-4C9C-B81B-53051A2B6750}" destId="{8738C1F7-9E8A-47D9-BEC8-4D7924962BA5}" srcOrd="0" destOrd="0" parTransId="{96AC65C1-7D12-488D-A364-6B1F9DA12BD3}" sibTransId="{1B3FACAF-16A8-423D-AA40-3DC10EF223EF}"/>
    <dgm:cxn modelId="{CCF547D2-2849-4EA5-835D-BB1C9122A665}" type="presOf" srcId="{0F6917E1-78C6-420F-8F18-69983393D6EE}" destId="{2208DF51-9209-457B-8756-131AFB02755F}" srcOrd="0" destOrd="0" presId="urn:microsoft.com/office/officeart/2005/8/layout/process5"/>
    <dgm:cxn modelId="{A959BADA-7C95-42B2-B5D3-09EA1D09D8B5}" srcId="{5562336E-D4F6-4C9C-B81B-53051A2B6750}" destId="{888ED783-041D-42A8-BFE0-80AFD1A36563}" srcOrd="4" destOrd="0" parTransId="{20495598-7A1E-4E5F-99A8-DC20FB382662}" sibTransId="{584B9893-A647-41ED-877E-2DECD1F69D8F}"/>
    <dgm:cxn modelId="{516C80EA-CDAB-42F2-8ACE-B22E20FABD4D}" type="presOf" srcId="{0F6917E1-78C6-420F-8F18-69983393D6EE}" destId="{14ADE7F8-7A1D-462B-913C-E3FD8068EB92}" srcOrd="1" destOrd="0" presId="urn:microsoft.com/office/officeart/2005/8/layout/process5"/>
    <dgm:cxn modelId="{35AC98ED-379F-467D-BE1A-4EF0E4D9CF8A}" srcId="{5562336E-D4F6-4C9C-B81B-53051A2B6750}" destId="{D333B66E-3CC3-4815-A925-B257B252D811}" srcOrd="1" destOrd="0" parTransId="{7CE0FA4B-6F58-40F0-971E-8B54BA7F87A6}" sibTransId="{0F6917E1-78C6-420F-8F18-69983393D6EE}"/>
    <dgm:cxn modelId="{FD1D15FA-C4E5-4A1C-B24A-B2758B1B5E6A}" type="presOf" srcId="{5562336E-D4F6-4C9C-B81B-53051A2B6750}" destId="{BA5DE19F-1225-4E8C-A118-DFD2143EDD98}" srcOrd="0" destOrd="0" presId="urn:microsoft.com/office/officeart/2005/8/layout/process5"/>
    <dgm:cxn modelId="{6E9C77FD-650A-4DE0-9F8B-0CDC6F0AD179}" type="presOf" srcId="{6DECC7EC-2292-42EC-A884-79979446A018}" destId="{3AF12674-5B48-40F7-8EA3-178B819362E8}" srcOrd="1" destOrd="0" presId="urn:microsoft.com/office/officeart/2005/8/layout/process5"/>
    <dgm:cxn modelId="{9A73B1D4-CEED-432C-A632-0CB19ACE82E0}" type="presParOf" srcId="{BA5DE19F-1225-4E8C-A118-DFD2143EDD98}" destId="{6B07A189-3052-445F-A1AB-C6CFEA7170E3}" srcOrd="0" destOrd="0" presId="urn:microsoft.com/office/officeart/2005/8/layout/process5"/>
    <dgm:cxn modelId="{AA4192EB-5EF3-4F22-88E1-B802361C31E9}" type="presParOf" srcId="{BA5DE19F-1225-4E8C-A118-DFD2143EDD98}" destId="{6E1F5D50-2675-45F4-B248-A6BF08B088E7}" srcOrd="1" destOrd="0" presId="urn:microsoft.com/office/officeart/2005/8/layout/process5"/>
    <dgm:cxn modelId="{48FF7AC2-4D8B-4695-850C-BA057B1D7AE0}" type="presParOf" srcId="{6E1F5D50-2675-45F4-B248-A6BF08B088E7}" destId="{BD45B86C-6554-49D4-A25E-B07583D5B316}" srcOrd="0" destOrd="0" presId="urn:microsoft.com/office/officeart/2005/8/layout/process5"/>
    <dgm:cxn modelId="{03CCF99D-2C88-4E9F-A418-EABD6D103C97}" type="presParOf" srcId="{BA5DE19F-1225-4E8C-A118-DFD2143EDD98}" destId="{2E2B22A4-F893-4E1F-8873-0D9C83FFD062}" srcOrd="2" destOrd="0" presId="urn:microsoft.com/office/officeart/2005/8/layout/process5"/>
    <dgm:cxn modelId="{AF3E1C12-541B-4FEB-B4EB-8EBA035942EC}" type="presParOf" srcId="{BA5DE19F-1225-4E8C-A118-DFD2143EDD98}" destId="{2208DF51-9209-457B-8756-131AFB02755F}" srcOrd="3" destOrd="0" presId="urn:microsoft.com/office/officeart/2005/8/layout/process5"/>
    <dgm:cxn modelId="{D81BD3B1-2091-4ACF-8F47-6CE1A8117C49}" type="presParOf" srcId="{2208DF51-9209-457B-8756-131AFB02755F}" destId="{14ADE7F8-7A1D-462B-913C-E3FD8068EB92}" srcOrd="0" destOrd="0" presId="urn:microsoft.com/office/officeart/2005/8/layout/process5"/>
    <dgm:cxn modelId="{39BD9236-32AE-46D5-A023-1AB96AE828EA}" type="presParOf" srcId="{BA5DE19F-1225-4E8C-A118-DFD2143EDD98}" destId="{CF2E35BE-B223-4C04-8052-0984E8E70303}" srcOrd="4" destOrd="0" presId="urn:microsoft.com/office/officeart/2005/8/layout/process5"/>
    <dgm:cxn modelId="{C1386F6C-EC94-4876-ADCA-7140960986F2}" type="presParOf" srcId="{BA5DE19F-1225-4E8C-A118-DFD2143EDD98}" destId="{64F2C244-4704-49BE-BC78-774DA1666254}" srcOrd="5" destOrd="0" presId="urn:microsoft.com/office/officeart/2005/8/layout/process5"/>
    <dgm:cxn modelId="{9AEAD708-0792-463B-9C74-55B49210E02C}" type="presParOf" srcId="{64F2C244-4704-49BE-BC78-774DA1666254}" destId="{1C8C0318-D70C-4AB4-B1C2-6CB7C35C9111}" srcOrd="0" destOrd="0" presId="urn:microsoft.com/office/officeart/2005/8/layout/process5"/>
    <dgm:cxn modelId="{8D0BF258-E838-4AE2-A677-AB004C9FDEE4}" type="presParOf" srcId="{BA5DE19F-1225-4E8C-A118-DFD2143EDD98}" destId="{E419636A-4A87-4DE6-93AA-30890DA9058D}" srcOrd="6" destOrd="0" presId="urn:microsoft.com/office/officeart/2005/8/layout/process5"/>
    <dgm:cxn modelId="{9E7B7944-1F92-4FAB-8446-C8321F21AD83}" type="presParOf" srcId="{BA5DE19F-1225-4E8C-A118-DFD2143EDD98}" destId="{835C80ED-7F8A-4759-907F-ECBA827C68D1}" srcOrd="7" destOrd="0" presId="urn:microsoft.com/office/officeart/2005/8/layout/process5"/>
    <dgm:cxn modelId="{FA8062FB-B790-489E-8C08-4D53645D19DD}" type="presParOf" srcId="{835C80ED-7F8A-4759-907F-ECBA827C68D1}" destId="{3AF12674-5B48-40F7-8EA3-178B819362E8}" srcOrd="0" destOrd="0" presId="urn:microsoft.com/office/officeart/2005/8/layout/process5"/>
    <dgm:cxn modelId="{7368FB0F-D472-48DA-9402-FC9722995C93}" type="presParOf" srcId="{BA5DE19F-1225-4E8C-A118-DFD2143EDD98}" destId="{2F202518-EBD8-44AC-A22A-0D11C9E785EE}" srcOrd="8"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562336E-D4F6-4C9C-B81B-53051A2B6750}"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8738C1F7-9E8A-47D9-BEC8-4D7924962BA5}">
      <dgm:prSet phldrT="[Text]"/>
      <dgm:spPr/>
      <dgm:t>
        <a:bodyPr/>
        <a:lstStyle/>
        <a:p>
          <a:r>
            <a:rPr lang="en-US"/>
            <a:t>Split the Column Class from the </a:t>
          </a:r>
          <a:r>
            <a:rPr lang="en-US">
              <a:latin typeface="Calibri Light" panose="020F0302020204030204"/>
            </a:rPr>
            <a:t>dataset</a:t>
          </a:r>
          <a:endParaRPr lang="en-US"/>
        </a:p>
      </dgm:t>
    </dgm:pt>
    <dgm:pt modelId="{96AC65C1-7D12-488D-A364-6B1F9DA12BD3}" type="parTrans" cxnId="{7D5DE1AE-0E7F-4176-A160-00D69D77E93B}">
      <dgm:prSet/>
      <dgm:spPr/>
      <dgm:t>
        <a:bodyPr/>
        <a:lstStyle/>
        <a:p>
          <a:endParaRPr lang="en-US"/>
        </a:p>
      </dgm:t>
    </dgm:pt>
    <dgm:pt modelId="{1B3FACAF-16A8-423D-AA40-3DC10EF223EF}" type="sibTrans" cxnId="{7D5DE1AE-0E7F-4176-A160-00D69D77E93B}">
      <dgm:prSet/>
      <dgm:spPr/>
      <dgm:t>
        <a:bodyPr/>
        <a:lstStyle/>
        <a:p>
          <a:endParaRPr lang="en-US"/>
        </a:p>
      </dgm:t>
    </dgm:pt>
    <dgm:pt modelId="{D333B66E-3CC3-4815-A925-B257B252D811}">
      <dgm:prSet phldrT="[Text]"/>
      <dgm:spPr/>
      <dgm:t>
        <a:bodyPr/>
        <a:lstStyle/>
        <a:p>
          <a:r>
            <a:rPr lang="en-US" dirty="0"/>
            <a:t>Fit and Transform using </a:t>
          </a:r>
          <a:r>
            <a:rPr lang="en-US" dirty="0" err="1"/>
            <a:t>StandardScaler</a:t>
          </a:r>
          <a:r>
            <a:rPr lang="en-US" dirty="0"/>
            <a:t>() method</a:t>
          </a:r>
        </a:p>
      </dgm:t>
    </dgm:pt>
    <dgm:pt modelId="{7CE0FA4B-6F58-40F0-971E-8B54BA7F87A6}" type="parTrans" cxnId="{35AC98ED-379F-467D-BE1A-4EF0E4D9CF8A}">
      <dgm:prSet/>
      <dgm:spPr/>
      <dgm:t>
        <a:bodyPr/>
        <a:lstStyle/>
        <a:p>
          <a:endParaRPr lang="en-US"/>
        </a:p>
      </dgm:t>
    </dgm:pt>
    <dgm:pt modelId="{0F6917E1-78C6-420F-8F18-69983393D6EE}" type="sibTrans" cxnId="{35AC98ED-379F-467D-BE1A-4EF0E4D9CF8A}">
      <dgm:prSet/>
      <dgm:spPr/>
      <dgm:t>
        <a:bodyPr/>
        <a:lstStyle/>
        <a:p>
          <a:endParaRPr lang="en-US"/>
        </a:p>
      </dgm:t>
    </dgm:pt>
    <dgm:pt modelId="{140671CF-5599-4AE2-BC8F-554D01BEA104}">
      <dgm:prSet phldrT="[Text]" phldr="0"/>
      <dgm:spPr/>
      <dgm:t>
        <a:bodyPr/>
        <a:lstStyle/>
        <a:p>
          <a:r>
            <a:rPr lang="en-US" dirty="0"/>
            <a:t>Use </a:t>
          </a:r>
          <a:r>
            <a:rPr lang="en-US" dirty="0" err="1"/>
            <a:t>train_test_split</a:t>
          </a:r>
          <a:r>
            <a:rPr lang="en-US" dirty="0"/>
            <a:t> to split the data into training set and test set</a:t>
          </a:r>
        </a:p>
      </dgm:t>
    </dgm:pt>
    <dgm:pt modelId="{B1619F84-7D30-4A96-A481-BDF63B294ACF}" type="parTrans" cxnId="{7D83C26B-A133-4F96-90BF-3B15FC6FB70C}">
      <dgm:prSet/>
      <dgm:spPr/>
      <dgm:t>
        <a:bodyPr/>
        <a:lstStyle/>
        <a:p>
          <a:endParaRPr lang="en-US"/>
        </a:p>
      </dgm:t>
    </dgm:pt>
    <dgm:pt modelId="{39639AFD-F174-42F9-AAD4-818D03688BA9}" type="sibTrans" cxnId="{7D83C26B-A133-4F96-90BF-3B15FC6FB70C}">
      <dgm:prSet/>
      <dgm:spPr/>
      <dgm:t>
        <a:bodyPr/>
        <a:lstStyle/>
        <a:p>
          <a:endParaRPr lang="en-US"/>
        </a:p>
      </dgm:t>
    </dgm:pt>
    <dgm:pt modelId="{EDD82B3D-03F4-4451-9679-5B7500828030}">
      <dgm:prSet phldrT="[Text]"/>
      <dgm:spPr/>
      <dgm:t>
        <a:bodyPr/>
        <a:lstStyle/>
        <a:p>
          <a:r>
            <a:rPr lang="en-US" dirty="0"/>
            <a:t>Use the training data to fit models as per each predictive analysis model</a:t>
          </a:r>
        </a:p>
      </dgm:t>
    </dgm:pt>
    <dgm:pt modelId="{5256C4A2-419E-46BE-9FCD-55EC30A1DB6D}" type="parTrans" cxnId="{BD1C6E96-40E1-47B7-867C-109DA292786B}">
      <dgm:prSet/>
      <dgm:spPr/>
      <dgm:t>
        <a:bodyPr/>
        <a:lstStyle/>
        <a:p>
          <a:endParaRPr lang="en-US"/>
        </a:p>
      </dgm:t>
    </dgm:pt>
    <dgm:pt modelId="{6DECC7EC-2292-42EC-A884-79979446A018}" type="sibTrans" cxnId="{BD1C6E96-40E1-47B7-867C-109DA292786B}">
      <dgm:prSet/>
      <dgm:spPr/>
      <dgm:t>
        <a:bodyPr/>
        <a:lstStyle/>
        <a:p>
          <a:endParaRPr lang="en-US"/>
        </a:p>
      </dgm:t>
    </dgm:pt>
    <dgm:pt modelId="{888ED783-041D-42A8-BFE0-80AFD1A36563}">
      <dgm:prSet phldrT="[Text]"/>
      <dgm:spPr/>
      <dgm:t>
        <a:bodyPr/>
        <a:lstStyle/>
        <a:p>
          <a:r>
            <a:rPr lang="en-US" dirty="0"/>
            <a:t>Plot a Confusion Matrix for each model tested</a:t>
          </a:r>
        </a:p>
      </dgm:t>
    </dgm:pt>
    <dgm:pt modelId="{584B9893-A647-41ED-877E-2DECD1F69D8F}" type="sibTrans" cxnId="{A959BADA-7C95-42B2-B5D3-09EA1D09D8B5}">
      <dgm:prSet/>
      <dgm:spPr/>
      <dgm:t>
        <a:bodyPr/>
        <a:lstStyle/>
        <a:p>
          <a:endParaRPr lang="en-US"/>
        </a:p>
      </dgm:t>
    </dgm:pt>
    <dgm:pt modelId="{20495598-7A1E-4E5F-99A8-DC20FB382662}" type="parTrans" cxnId="{A959BADA-7C95-42B2-B5D3-09EA1D09D8B5}">
      <dgm:prSet/>
      <dgm:spPr/>
      <dgm:t>
        <a:bodyPr/>
        <a:lstStyle/>
        <a:p>
          <a:endParaRPr lang="en-US"/>
        </a:p>
      </dgm:t>
    </dgm:pt>
    <dgm:pt modelId="{C56EBB40-636A-4095-B8E9-C4C578AFE07C}">
      <dgm:prSet/>
      <dgm:spPr/>
      <dgm:t>
        <a:bodyPr/>
        <a:lstStyle/>
        <a:p>
          <a:r>
            <a:rPr lang="en-US" dirty="0"/>
            <a:t>Use </a:t>
          </a:r>
          <a:r>
            <a:rPr lang="en-US" dirty="0" err="1"/>
            <a:t>GridSearch</a:t>
          </a:r>
          <a:r>
            <a:rPr lang="en-US" dirty="0"/>
            <a:t>() on </a:t>
          </a:r>
          <a:r>
            <a:rPr lang="en-US" dirty="0" err="1"/>
            <a:t>LogReg</a:t>
          </a:r>
          <a:r>
            <a:rPr lang="en-US" dirty="0"/>
            <a:t>, KNN, SVM, </a:t>
          </a:r>
          <a:r>
            <a:rPr lang="en-US" dirty="0" err="1"/>
            <a:t>DecisionTree</a:t>
          </a:r>
          <a:r>
            <a:rPr lang="en-US" dirty="0"/>
            <a:t> Models</a:t>
          </a:r>
        </a:p>
      </dgm:t>
    </dgm:pt>
    <dgm:pt modelId="{1989DA50-78A8-4898-99C0-E53B347E878B}" type="parTrans" cxnId="{20D84F02-AFF8-4BCB-B061-36C34DF1F057}">
      <dgm:prSet/>
      <dgm:spPr/>
      <dgm:t>
        <a:bodyPr/>
        <a:lstStyle/>
        <a:p>
          <a:endParaRPr lang="en-US"/>
        </a:p>
      </dgm:t>
    </dgm:pt>
    <dgm:pt modelId="{7BD95359-E9A9-4ABB-A343-9BD0382BAC53}" type="sibTrans" cxnId="{20D84F02-AFF8-4BCB-B061-36C34DF1F057}">
      <dgm:prSet/>
      <dgm:spPr/>
      <dgm:t>
        <a:bodyPr/>
        <a:lstStyle/>
        <a:p>
          <a:endParaRPr lang="en-US"/>
        </a:p>
      </dgm:t>
    </dgm:pt>
    <dgm:pt modelId="{84B0E575-DD3D-4D1E-B543-EB7D2680A2C0}">
      <dgm:prSet phldrT="[Text]"/>
      <dgm:spPr/>
      <dgm:t>
        <a:bodyPr/>
        <a:lstStyle/>
        <a:p>
          <a:r>
            <a:rPr lang="en-US" dirty="0"/>
            <a:t>Use the test data on each model to determine accuracy</a:t>
          </a:r>
        </a:p>
      </dgm:t>
    </dgm:pt>
    <dgm:pt modelId="{29977D9D-2B2E-43FA-92B2-BD77EB719503}" type="parTrans" cxnId="{9F23F029-2DF4-421D-8B01-0D04E5DFEB8E}">
      <dgm:prSet/>
      <dgm:spPr/>
      <dgm:t>
        <a:bodyPr/>
        <a:lstStyle/>
        <a:p>
          <a:endParaRPr lang="en-US"/>
        </a:p>
      </dgm:t>
    </dgm:pt>
    <dgm:pt modelId="{31DE32CB-3594-410D-87C4-6CEA8AEF220D}" type="sibTrans" cxnId="{9F23F029-2DF4-421D-8B01-0D04E5DFEB8E}">
      <dgm:prSet/>
      <dgm:spPr/>
      <dgm:t>
        <a:bodyPr/>
        <a:lstStyle/>
        <a:p>
          <a:endParaRPr lang="en-US"/>
        </a:p>
      </dgm:t>
    </dgm:pt>
    <dgm:pt modelId="{C5C9A065-69E5-4D6C-873C-40D5FDC47AEC}">
      <dgm:prSet phldrT="[Text]"/>
      <dgm:spPr/>
      <dgm:t>
        <a:bodyPr/>
        <a:lstStyle/>
        <a:p>
          <a:r>
            <a:rPr lang="en-US" dirty="0"/>
            <a:t>With a Bar chart plot, evaluate and compare score of models</a:t>
          </a:r>
        </a:p>
      </dgm:t>
    </dgm:pt>
    <dgm:pt modelId="{E5475058-126D-4F10-A3E9-1A95732EF797}" type="parTrans" cxnId="{242223FC-D7FB-4F94-B87C-564EC4AB139E}">
      <dgm:prSet/>
      <dgm:spPr/>
      <dgm:t>
        <a:bodyPr/>
        <a:lstStyle/>
        <a:p>
          <a:endParaRPr lang="en-US"/>
        </a:p>
      </dgm:t>
    </dgm:pt>
    <dgm:pt modelId="{357FD262-FC4A-4315-A26D-D5EF74A176B4}" type="sibTrans" cxnId="{242223FC-D7FB-4F94-B87C-564EC4AB139E}">
      <dgm:prSet/>
      <dgm:spPr/>
      <dgm:t>
        <a:bodyPr/>
        <a:lstStyle/>
        <a:p>
          <a:endParaRPr lang="en-US"/>
        </a:p>
      </dgm:t>
    </dgm:pt>
    <dgm:pt modelId="{BA5DE19F-1225-4E8C-A118-DFD2143EDD98}" type="pres">
      <dgm:prSet presAssocID="{5562336E-D4F6-4C9C-B81B-53051A2B6750}" presName="diagram" presStyleCnt="0">
        <dgm:presLayoutVars>
          <dgm:dir/>
          <dgm:resizeHandles val="exact"/>
        </dgm:presLayoutVars>
      </dgm:prSet>
      <dgm:spPr/>
    </dgm:pt>
    <dgm:pt modelId="{6B07A189-3052-445F-A1AB-C6CFEA7170E3}" type="pres">
      <dgm:prSet presAssocID="{8738C1F7-9E8A-47D9-BEC8-4D7924962BA5}" presName="node" presStyleLbl="node1" presStyleIdx="0" presStyleCnt="8">
        <dgm:presLayoutVars>
          <dgm:bulletEnabled val="1"/>
        </dgm:presLayoutVars>
      </dgm:prSet>
      <dgm:spPr/>
    </dgm:pt>
    <dgm:pt modelId="{6E1F5D50-2675-45F4-B248-A6BF08B088E7}" type="pres">
      <dgm:prSet presAssocID="{1B3FACAF-16A8-423D-AA40-3DC10EF223EF}" presName="sibTrans" presStyleLbl="sibTrans2D1" presStyleIdx="0" presStyleCnt="7"/>
      <dgm:spPr/>
    </dgm:pt>
    <dgm:pt modelId="{BD45B86C-6554-49D4-A25E-B07583D5B316}" type="pres">
      <dgm:prSet presAssocID="{1B3FACAF-16A8-423D-AA40-3DC10EF223EF}" presName="connectorText" presStyleLbl="sibTrans2D1" presStyleIdx="0" presStyleCnt="7"/>
      <dgm:spPr/>
    </dgm:pt>
    <dgm:pt modelId="{2E2B22A4-F893-4E1F-8873-0D9C83FFD062}" type="pres">
      <dgm:prSet presAssocID="{D333B66E-3CC3-4815-A925-B257B252D811}" presName="node" presStyleLbl="node1" presStyleIdx="1" presStyleCnt="8">
        <dgm:presLayoutVars>
          <dgm:bulletEnabled val="1"/>
        </dgm:presLayoutVars>
      </dgm:prSet>
      <dgm:spPr/>
    </dgm:pt>
    <dgm:pt modelId="{2208DF51-9209-457B-8756-131AFB02755F}" type="pres">
      <dgm:prSet presAssocID="{0F6917E1-78C6-420F-8F18-69983393D6EE}" presName="sibTrans" presStyleLbl="sibTrans2D1" presStyleIdx="1" presStyleCnt="7"/>
      <dgm:spPr/>
    </dgm:pt>
    <dgm:pt modelId="{14ADE7F8-7A1D-462B-913C-E3FD8068EB92}" type="pres">
      <dgm:prSet presAssocID="{0F6917E1-78C6-420F-8F18-69983393D6EE}" presName="connectorText" presStyleLbl="sibTrans2D1" presStyleIdx="1" presStyleCnt="7"/>
      <dgm:spPr/>
    </dgm:pt>
    <dgm:pt modelId="{CF2E35BE-B223-4C04-8052-0984E8E70303}" type="pres">
      <dgm:prSet presAssocID="{140671CF-5599-4AE2-BC8F-554D01BEA104}" presName="node" presStyleLbl="node1" presStyleIdx="2" presStyleCnt="8">
        <dgm:presLayoutVars>
          <dgm:bulletEnabled val="1"/>
        </dgm:presLayoutVars>
      </dgm:prSet>
      <dgm:spPr/>
    </dgm:pt>
    <dgm:pt modelId="{64F2C244-4704-49BE-BC78-774DA1666254}" type="pres">
      <dgm:prSet presAssocID="{39639AFD-F174-42F9-AAD4-818D03688BA9}" presName="sibTrans" presStyleLbl="sibTrans2D1" presStyleIdx="2" presStyleCnt="7"/>
      <dgm:spPr/>
    </dgm:pt>
    <dgm:pt modelId="{1C8C0318-D70C-4AB4-B1C2-6CB7C35C9111}" type="pres">
      <dgm:prSet presAssocID="{39639AFD-F174-42F9-AAD4-818D03688BA9}" presName="connectorText" presStyleLbl="sibTrans2D1" presStyleIdx="2" presStyleCnt="7"/>
      <dgm:spPr/>
    </dgm:pt>
    <dgm:pt modelId="{E419636A-4A87-4DE6-93AA-30890DA9058D}" type="pres">
      <dgm:prSet presAssocID="{EDD82B3D-03F4-4451-9679-5B7500828030}" presName="node" presStyleLbl="node1" presStyleIdx="3" presStyleCnt="8">
        <dgm:presLayoutVars>
          <dgm:bulletEnabled val="1"/>
        </dgm:presLayoutVars>
      </dgm:prSet>
      <dgm:spPr/>
    </dgm:pt>
    <dgm:pt modelId="{AB156D63-BEC4-444B-9422-2AF2C2DED50B}" type="pres">
      <dgm:prSet presAssocID="{6DECC7EC-2292-42EC-A884-79979446A018}" presName="sibTrans" presStyleLbl="sibTrans2D1" presStyleIdx="3" presStyleCnt="7"/>
      <dgm:spPr/>
    </dgm:pt>
    <dgm:pt modelId="{A954C4B6-65F3-4BA0-AEE6-1257A6534E72}" type="pres">
      <dgm:prSet presAssocID="{6DECC7EC-2292-42EC-A884-79979446A018}" presName="connectorText" presStyleLbl="sibTrans2D1" presStyleIdx="3" presStyleCnt="7"/>
      <dgm:spPr/>
    </dgm:pt>
    <dgm:pt modelId="{74269963-AAAC-4CE0-B706-91D41742F796}" type="pres">
      <dgm:prSet presAssocID="{C56EBB40-636A-4095-B8E9-C4C578AFE07C}" presName="node" presStyleLbl="node1" presStyleIdx="4" presStyleCnt="8">
        <dgm:presLayoutVars>
          <dgm:bulletEnabled val="1"/>
        </dgm:presLayoutVars>
      </dgm:prSet>
      <dgm:spPr/>
    </dgm:pt>
    <dgm:pt modelId="{E1F769B7-EE90-4ED1-8CE2-A800CAB72627}" type="pres">
      <dgm:prSet presAssocID="{7BD95359-E9A9-4ABB-A343-9BD0382BAC53}" presName="sibTrans" presStyleLbl="sibTrans2D1" presStyleIdx="4" presStyleCnt="7"/>
      <dgm:spPr/>
    </dgm:pt>
    <dgm:pt modelId="{3D6F9B53-6248-4B15-AC75-A7C42D70C81F}" type="pres">
      <dgm:prSet presAssocID="{7BD95359-E9A9-4ABB-A343-9BD0382BAC53}" presName="connectorText" presStyleLbl="sibTrans2D1" presStyleIdx="4" presStyleCnt="7"/>
      <dgm:spPr/>
    </dgm:pt>
    <dgm:pt modelId="{EACD059B-2ECC-402C-89A4-247D46CB2E41}" type="pres">
      <dgm:prSet presAssocID="{84B0E575-DD3D-4D1E-B543-EB7D2680A2C0}" presName="node" presStyleLbl="node1" presStyleIdx="5" presStyleCnt="8">
        <dgm:presLayoutVars>
          <dgm:bulletEnabled val="1"/>
        </dgm:presLayoutVars>
      </dgm:prSet>
      <dgm:spPr/>
    </dgm:pt>
    <dgm:pt modelId="{2D7A2F14-ED41-4C83-AE68-2B158CE9CB2E}" type="pres">
      <dgm:prSet presAssocID="{31DE32CB-3594-410D-87C4-6CEA8AEF220D}" presName="sibTrans" presStyleLbl="sibTrans2D1" presStyleIdx="5" presStyleCnt="7"/>
      <dgm:spPr/>
    </dgm:pt>
    <dgm:pt modelId="{D7E5915B-02FE-41A4-BBB3-1E12D1843389}" type="pres">
      <dgm:prSet presAssocID="{31DE32CB-3594-410D-87C4-6CEA8AEF220D}" presName="connectorText" presStyleLbl="sibTrans2D1" presStyleIdx="5" presStyleCnt="7"/>
      <dgm:spPr/>
    </dgm:pt>
    <dgm:pt modelId="{111AAF85-24FB-4D85-A292-76BE03432D4C}" type="pres">
      <dgm:prSet presAssocID="{888ED783-041D-42A8-BFE0-80AFD1A36563}" presName="node" presStyleLbl="node1" presStyleIdx="6" presStyleCnt="8">
        <dgm:presLayoutVars>
          <dgm:bulletEnabled val="1"/>
        </dgm:presLayoutVars>
      </dgm:prSet>
      <dgm:spPr/>
    </dgm:pt>
    <dgm:pt modelId="{955DEF3A-64EC-4D93-ADA9-19BC8A3AAEFA}" type="pres">
      <dgm:prSet presAssocID="{584B9893-A647-41ED-877E-2DECD1F69D8F}" presName="sibTrans" presStyleLbl="sibTrans2D1" presStyleIdx="6" presStyleCnt="7"/>
      <dgm:spPr/>
    </dgm:pt>
    <dgm:pt modelId="{58D03B53-6C55-4E66-AF04-3684F937E953}" type="pres">
      <dgm:prSet presAssocID="{584B9893-A647-41ED-877E-2DECD1F69D8F}" presName="connectorText" presStyleLbl="sibTrans2D1" presStyleIdx="6" presStyleCnt="7"/>
      <dgm:spPr/>
    </dgm:pt>
    <dgm:pt modelId="{462EF353-6506-476E-A5A1-DCBDFAF82993}" type="pres">
      <dgm:prSet presAssocID="{C5C9A065-69E5-4D6C-873C-40D5FDC47AEC}" presName="node" presStyleLbl="node1" presStyleIdx="7" presStyleCnt="8">
        <dgm:presLayoutVars>
          <dgm:bulletEnabled val="1"/>
        </dgm:presLayoutVars>
      </dgm:prSet>
      <dgm:spPr/>
    </dgm:pt>
  </dgm:ptLst>
  <dgm:cxnLst>
    <dgm:cxn modelId="{20D84F02-AFF8-4BCB-B061-36C34DF1F057}" srcId="{5562336E-D4F6-4C9C-B81B-53051A2B6750}" destId="{C56EBB40-636A-4095-B8E9-C4C578AFE07C}" srcOrd="4" destOrd="0" parTransId="{1989DA50-78A8-4898-99C0-E53B347E878B}" sibTransId="{7BD95359-E9A9-4ABB-A343-9BD0382BAC53}"/>
    <dgm:cxn modelId="{3AE18E0B-8207-4ECA-8B1C-74FC6B29B7F3}" type="presOf" srcId="{1B3FACAF-16A8-423D-AA40-3DC10EF223EF}" destId="{BD45B86C-6554-49D4-A25E-B07583D5B316}" srcOrd="1" destOrd="0" presId="urn:microsoft.com/office/officeart/2005/8/layout/process5"/>
    <dgm:cxn modelId="{4FECE217-BF30-4505-8CC1-574A07E6A410}" type="presOf" srcId="{140671CF-5599-4AE2-BC8F-554D01BEA104}" destId="{CF2E35BE-B223-4C04-8052-0984E8E70303}" srcOrd="0" destOrd="0" presId="urn:microsoft.com/office/officeart/2005/8/layout/process5"/>
    <dgm:cxn modelId="{9F23F029-2DF4-421D-8B01-0D04E5DFEB8E}" srcId="{5562336E-D4F6-4C9C-B81B-53051A2B6750}" destId="{84B0E575-DD3D-4D1E-B543-EB7D2680A2C0}" srcOrd="5" destOrd="0" parTransId="{29977D9D-2B2E-43FA-92B2-BD77EB719503}" sibTransId="{31DE32CB-3594-410D-87C4-6CEA8AEF220D}"/>
    <dgm:cxn modelId="{FAA0253C-5D1D-4D47-8C17-FFD549517BDE}" type="presOf" srcId="{1B3FACAF-16A8-423D-AA40-3DC10EF223EF}" destId="{6E1F5D50-2675-45F4-B248-A6BF08B088E7}" srcOrd="0" destOrd="0" presId="urn:microsoft.com/office/officeart/2005/8/layout/process5"/>
    <dgm:cxn modelId="{F0F95B5E-43C4-4799-A9F6-551569D62AAB}" type="presOf" srcId="{39639AFD-F174-42F9-AAD4-818D03688BA9}" destId="{1C8C0318-D70C-4AB4-B1C2-6CB7C35C9111}" srcOrd="1" destOrd="0" presId="urn:microsoft.com/office/officeart/2005/8/layout/process5"/>
    <dgm:cxn modelId="{0521A741-363B-45B8-B205-ADECF56D6508}" type="presOf" srcId="{584B9893-A647-41ED-877E-2DECD1F69D8F}" destId="{58D03B53-6C55-4E66-AF04-3684F937E953}" srcOrd="1" destOrd="0" presId="urn:microsoft.com/office/officeart/2005/8/layout/process5"/>
    <dgm:cxn modelId="{367C9F62-5CD4-4D09-95E9-B525A0DC2552}" type="presOf" srcId="{EDD82B3D-03F4-4451-9679-5B7500828030}" destId="{E419636A-4A87-4DE6-93AA-30890DA9058D}" srcOrd="0" destOrd="0" presId="urn:microsoft.com/office/officeart/2005/8/layout/process5"/>
    <dgm:cxn modelId="{68344944-1855-4C51-9D07-8B652964FB32}" type="presOf" srcId="{584B9893-A647-41ED-877E-2DECD1F69D8F}" destId="{955DEF3A-64EC-4D93-ADA9-19BC8A3AAEFA}" srcOrd="0" destOrd="0" presId="urn:microsoft.com/office/officeart/2005/8/layout/process5"/>
    <dgm:cxn modelId="{27E19E66-55AD-467E-82B4-F361955CE54E}" type="presOf" srcId="{8738C1F7-9E8A-47D9-BEC8-4D7924962BA5}" destId="{6B07A189-3052-445F-A1AB-C6CFEA7170E3}" srcOrd="0" destOrd="0" presId="urn:microsoft.com/office/officeart/2005/8/layout/process5"/>
    <dgm:cxn modelId="{7D83C26B-A133-4F96-90BF-3B15FC6FB70C}" srcId="{5562336E-D4F6-4C9C-B81B-53051A2B6750}" destId="{140671CF-5599-4AE2-BC8F-554D01BEA104}" srcOrd="2" destOrd="0" parTransId="{B1619F84-7D30-4A96-A481-BDF63B294ACF}" sibTransId="{39639AFD-F174-42F9-AAD4-818D03688BA9}"/>
    <dgm:cxn modelId="{9F841457-08B8-4265-9927-891A69E768CF}" type="presOf" srcId="{84B0E575-DD3D-4D1E-B543-EB7D2680A2C0}" destId="{EACD059B-2ECC-402C-89A4-247D46CB2E41}" srcOrd="0" destOrd="0" presId="urn:microsoft.com/office/officeart/2005/8/layout/process5"/>
    <dgm:cxn modelId="{B8B17057-ABB3-437F-BCB6-9BF41D6A54CD}" type="presOf" srcId="{31DE32CB-3594-410D-87C4-6CEA8AEF220D}" destId="{2D7A2F14-ED41-4C83-AE68-2B158CE9CB2E}" srcOrd="0" destOrd="0" presId="urn:microsoft.com/office/officeart/2005/8/layout/process5"/>
    <dgm:cxn modelId="{91014B84-9942-4CE3-AF91-FDDDD97AA4DC}" type="presOf" srcId="{7BD95359-E9A9-4ABB-A343-9BD0382BAC53}" destId="{3D6F9B53-6248-4B15-AC75-A7C42D70C81F}" srcOrd="1" destOrd="0" presId="urn:microsoft.com/office/officeart/2005/8/layout/process5"/>
    <dgm:cxn modelId="{E0421789-9B8E-465E-9927-566381237156}" type="presOf" srcId="{D333B66E-3CC3-4815-A925-B257B252D811}" destId="{2E2B22A4-F893-4E1F-8873-0D9C83FFD062}" srcOrd="0" destOrd="0" presId="urn:microsoft.com/office/officeart/2005/8/layout/process5"/>
    <dgm:cxn modelId="{BD1C6E96-40E1-47B7-867C-109DA292786B}" srcId="{5562336E-D4F6-4C9C-B81B-53051A2B6750}" destId="{EDD82B3D-03F4-4451-9679-5B7500828030}" srcOrd="3" destOrd="0" parTransId="{5256C4A2-419E-46BE-9FCD-55EC30A1DB6D}" sibTransId="{6DECC7EC-2292-42EC-A884-79979446A018}"/>
    <dgm:cxn modelId="{747B44A9-B2D1-4930-9A33-0800E678B9ED}" type="presOf" srcId="{39639AFD-F174-42F9-AAD4-818D03688BA9}" destId="{64F2C244-4704-49BE-BC78-774DA1666254}" srcOrd="0" destOrd="0" presId="urn:microsoft.com/office/officeart/2005/8/layout/process5"/>
    <dgm:cxn modelId="{7D5DE1AE-0E7F-4176-A160-00D69D77E93B}" srcId="{5562336E-D4F6-4C9C-B81B-53051A2B6750}" destId="{8738C1F7-9E8A-47D9-BEC8-4D7924962BA5}" srcOrd="0" destOrd="0" parTransId="{96AC65C1-7D12-488D-A364-6B1F9DA12BD3}" sibTransId="{1B3FACAF-16A8-423D-AA40-3DC10EF223EF}"/>
    <dgm:cxn modelId="{84552DAF-5969-401A-B237-5BD8E146320E}" type="presOf" srcId="{6DECC7EC-2292-42EC-A884-79979446A018}" destId="{AB156D63-BEC4-444B-9422-2AF2C2DED50B}" srcOrd="0" destOrd="0" presId="urn:microsoft.com/office/officeart/2005/8/layout/process5"/>
    <dgm:cxn modelId="{700FC0B8-EE2B-49AE-A3FD-C1F47D47493F}" type="presOf" srcId="{888ED783-041D-42A8-BFE0-80AFD1A36563}" destId="{111AAF85-24FB-4D85-A292-76BE03432D4C}" srcOrd="0" destOrd="0" presId="urn:microsoft.com/office/officeart/2005/8/layout/process5"/>
    <dgm:cxn modelId="{AAA8DBC5-C42A-4756-83F4-5EADF63B122E}" type="presOf" srcId="{7BD95359-E9A9-4ABB-A343-9BD0382BAC53}" destId="{E1F769B7-EE90-4ED1-8CE2-A800CAB72627}" srcOrd="0" destOrd="0" presId="urn:microsoft.com/office/officeart/2005/8/layout/process5"/>
    <dgm:cxn modelId="{0213F9D0-5DEC-4E49-B28F-E5FD9E00684D}" type="presOf" srcId="{6DECC7EC-2292-42EC-A884-79979446A018}" destId="{A954C4B6-65F3-4BA0-AEE6-1257A6534E72}" srcOrd="1" destOrd="0" presId="urn:microsoft.com/office/officeart/2005/8/layout/process5"/>
    <dgm:cxn modelId="{CCF547D2-2849-4EA5-835D-BB1C9122A665}" type="presOf" srcId="{0F6917E1-78C6-420F-8F18-69983393D6EE}" destId="{2208DF51-9209-457B-8756-131AFB02755F}" srcOrd="0" destOrd="0" presId="urn:microsoft.com/office/officeart/2005/8/layout/process5"/>
    <dgm:cxn modelId="{A959BADA-7C95-42B2-B5D3-09EA1D09D8B5}" srcId="{5562336E-D4F6-4C9C-B81B-53051A2B6750}" destId="{888ED783-041D-42A8-BFE0-80AFD1A36563}" srcOrd="6" destOrd="0" parTransId="{20495598-7A1E-4E5F-99A8-DC20FB382662}" sibTransId="{584B9893-A647-41ED-877E-2DECD1F69D8F}"/>
    <dgm:cxn modelId="{64F50CE8-2889-479B-9ABF-3FCD7818E782}" type="presOf" srcId="{31DE32CB-3594-410D-87C4-6CEA8AEF220D}" destId="{D7E5915B-02FE-41A4-BBB3-1E12D1843389}" srcOrd="1" destOrd="0" presId="urn:microsoft.com/office/officeart/2005/8/layout/process5"/>
    <dgm:cxn modelId="{516C80EA-CDAB-42F2-8ACE-B22E20FABD4D}" type="presOf" srcId="{0F6917E1-78C6-420F-8F18-69983393D6EE}" destId="{14ADE7F8-7A1D-462B-913C-E3FD8068EB92}" srcOrd="1" destOrd="0" presId="urn:microsoft.com/office/officeart/2005/8/layout/process5"/>
    <dgm:cxn modelId="{15A25FEC-EDFA-414E-B963-42B6C3E53DD0}" type="presOf" srcId="{C5C9A065-69E5-4D6C-873C-40D5FDC47AEC}" destId="{462EF353-6506-476E-A5A1-DCBDFAF82993}" srcOrd="0" destOrd="0" presId="urn:microsoft.com/office/officeart/2005/8/layout/process5"/>
    <dgm:cxn modelId="{35AC98ED-379F-467D-BE1A-4EF0E4D9CF8A}" srcId="{5562336E-D4F6-4C9C-B81B-53051A2B6750}" destId="{D333B66E-3CC3-4815-A925-B257B252D811}" srcOrd="1" destOrd="0" parTransId="{7CE0FA4B-6F58-40F0-971E-8B54BA7F87A6}" sibTransId="{0F6917E1-78C6-420F-8F18-69983393D6EE}"/>
    <dgm:cxn modelId="{B1C02BF4-532A-4761-8257-59F6125D37E0}" type="presOf" srcId="{C56EBB40-636A-4095-B8E9-C4C578AFE07C}" destId="{74269963-AAAC-4CE0-B706-91D41742F796}" srcOrd="0" destOrd="0" presId="urn:microsoft.com/office/officeart/2005/8/layout/process5"/>
    <dgm:cxn modelId="{FD1D15FA-C4E5-4A1C-B24A-B2758B1B5E6A}" type="presOf" srcId="{5562336E-D4F6-4C9C-B81B-53051A2B6750}" destId="{BA5DE19F-1225-4E8C-A118-DFD2143EDD98}" srcOrd="0" destOrd="0" presId="urn:microsoft.com/office/officeart/2005/8/layout/process5"/>
    <dgm:cxn modelId="{242223FC-D7FB-4F94-B87C-564EC4AB139E}" srcId="{5562336E-D4F6-4C9C-B81B-53051A2B6750}" destId="{C5C9A065-69E5-4D6C-873C-40D5FDC47AEC}" srcOrd="7" destOrd="0" parTransId="{E5475058-126D-4F10-A3E9-1A95732EF797}" sibTransId="{357FD262-FC4A-4315-A26D-D5EF74A176B4}"/>
    <dgm:cxn modelId="{9A73B1D4-CEED-432C-A632-0CB19ACE82E0}" type="presParOf" srcId="{BA5DE19F-1225-4E8C-A118-DFD2143EDD98}" destId="{6B07A189-3052-445F-A1AB-C6CFEA7170E3}" srcOrd="0" destOrd="0" presId="urn:microsoft.com/office/officeart/2005/8/layout/process5"/>
    <dgm:cxn modelId="{AA4192EB-5EF3-4F22-88E1-B802361C31E9}" type="presParOf" srcId="{BA5DE19F-1225-4E8C-A118-DFD2143EDD98}" destId="{6E1F5D50-2675-45F4-B248-A6BF08B088E7}" srcOrd="1" destOrd="0" presId="urn:microsoft.com/office/officeart/2005/8/layout/process5"/>
    <dgm:cxn modelId="{48FF7AC2-4D8B-4695-850C-BA057B1D7AE0}" type="presParOf" srcId="{6E1F5D50-2675-45F4-B248-A6BF08B088E7}" destId="{BD45B86C-6554-49D4-A25E-B07583D5B316}" srcOrd="0" destOrd="0" presId="urn:microsoft.com/office/officeart/2005/8/layout/process5"/>
    <dgm:cxn modelId="{03CCF99D-2C88-4E9F-A418-EABD6D103C97}" type="presParOf" srcId="{BA5DE19F-1225-4E8C-A118-DFD2143EDD98}" destId="{2E2B22A4-F893-4E1F-8873-0D9C83FFD062}" srcOrd="2" destOrd="0" presId="urn:microsoft.com/office/officeart/2005/8/layout/process5"/>
    <dgm:cxn modelId="{AF3E1C12-541B-4FEB-B4EB-8EBA035942EC}" type="presParOf" srcId="{BA5DE19F-1225-4E8C-A118-DFD2143EDD98}" destId="{2208DF51-9209-457B-8756-131AFB02755F}" srcOrd="3" destOrd="0" presId="urn:microsoft.com/office/officeart/2005/8/layout/process5"/>
    <dgm:cxn modelId="{D81BD3B1-2091-4ACF-8F47-6CE1A8117C49}" type="presParOf" srcId="{2208DF51-9209-457B-8756-131AFB02755F}" destId="{14ADE7F8-7A1D-462B-913C-E3FD8068EB92}" srcOrd="0" destOrd="0" presId="urn:microsoft.com/office/officeart/2005/8/layout/process5"/>
    <dgm:cxn modelId="{39BD9236-32AE-46D5-A023-1AB96AE828EA}" type="presParOf" srcId="{BA5DE19F-1225-4E8C-A118-DFD2143EDD98}" destId="{CF2E35BE-B223-4C04-8052-0984E8E70303}" srcOrd="4" destOrd="0" presId="urn:microsoft.com/office/officeart/2005/8/layout/process5"/>
    <dgm:cxn modelId="{C1386F6C-EC94-4876-ADCA-7140960986F2}" type="presParOf" srcId="{BA5DE19F-1225-4E8C-A118-DFD2143EDD98}" destId="{64F2C244-4704-49BE-BC78-774DA1666254}" srcOrd="5" destOrd="0" presId="urn:microsoft.com/office/officeart/2005/8/layout/process5"/>
    <dgm:cxn modelId="{9AEAD708-0792-463B-9C74-55B49210E02C}" type="presParOf" srcId="{64F2C244-4704-49BE-BC78-774DA1666254}" destId="{1C8C0318-D70C-4AB4-B1C2-6CB7C35C9111}" srcOrd="0" destOrd="0" presId="urn:microsoft.com/office/officeart/2005/8/layout/process5"/>
    <dgm:cxn modelId="{8D0BF258-E838-4AE2-A677-AB004C9FDEE4}" type="presParOf" srcId="{BA5DE19F-1225-4E8C-A118-DFD2143EDD98}" destId="{E419636A-4A87-4DE6-93AA-30890DA9058D}" srcOrd="6" destOrd="0" presId="urn:microsoft.com/office/officeart/2005/8/layout/process5"/>
    <dgm:cxn modelId="{CC72AF2B-A07A-4A11-94C4-3543034385AA}" type="presParOf" srcId="{BA5DE19F-1225-4E8C-A118-DFD2143EDD98}" destId="{AB156D63-BEC4-444B-9422-2AF2C2DED50B}" srcOrd="7" destOrd="0" presId="urn:microsoft.com/office/officeart/2005/8/layout/process5"/>
    <dgm:cxn modelId="{A23B618D-BDBE-40BA-93F6-E0F430E10FD5}" type="presParOf" srcId="{AB156D63-BEC4-444B-9422-2AF2C2DED50B}" destId="{A954C4B6-65F3-4BA0-AEE6-1257A6534E72}" srcOrd="0" destOrd="0" presId="urn:microsoft.com/office/officeart/2005/8/layout/process5"/>
    <dgm:cxn modelId="{FFEEEE49-598E-49B6-9B8D-498AFA58C94D}" type="presParOf" srcId="{BA5DE19F-1225-4E8C-A118-DFD2143EDD98}" destId="{74269963-AAAC-4CE0-B706-91D41742F796}" srcOrd="8" destOrd="0" presId="urn:microsoft.com/office/officeart/2005/8/layout/process5"/>
    <dgm:cxn modelId="{20D15277-81D0-4562-ACAF-3E2232C0EBF0}" type="presParOf" srcId="{BA5DE19F-1225-4E8C-A118-DFD2143EDD98}" destId="{E1F769B7-EE90-4ED1-8CE2-A800CAB72627}" srcOrd="9" destOrd="0" presId="urn:microsoft.com/office/officeart/2005/8/layout/process5"/>
    <dgm:cxn modelId="{00963184-A353-492E-B213-E0F2012CEBB3}" type="presParOf" srcId="{E1F769B7-EE90-4ED1-8CE2-A800CAB72627}" destId="{3D6F9B53-6248-4B15-AC75-A7C42D70C81F}" srcOrd="0" destOrd="0" presId="urn:microsoft.com/office/officeart/2005/8/layout/process5"/>
    <dgm:cxn modelId="{2346F340-0ED6-406A-B58F-6A53421A2523}" type="presParOf" srcId="{BA5DE19F-1225-4E8C-A118-DFD2143EDD98}" destId="{EACD059B-2ECC-402C-89A4-247D46CB2E41}" srcOrd="10" destOrd="0" presId="urn:microsoft.com/office/officeart/2005/8/layout/process5"/>
    <dgm:cxn modelId="{42D94D6D-C5AC-4A06-8859-D04AC2FFDFF9}" type="presParOf" srcId="{BA5DE19F-1225-4E8C-A118-DFD2143EDD98}" destId="{2D7A2F14-ED41-4C83-AE68-2B158CE9CB2E}" srcOrd="11" destOrd="0" presId="urn:microsoft.com/office/officeart/2005/8/layout/process5"/>
    <dgm:cxn modelId="{93FDCF09-FF72-49E2-BB1C-1360949CC7AF}" type="presParOf" srcId="{2D7A2F14-ED41-4C83-AE68-2B158CE9CB2E}" destId="{D7E5915B-02FE-41A4-BBB3-1E12D1843389}" srcOrd="0" destOrd="0" presId="urn:microsoft.com/office/officeart/2005/8/layout/process5"/>
    <dgm:cxn modelId="{A41ED21B-6411-4C44-984C-42AFB97C9EF9}" type="presParOf" srcId="{BA5DE19F-1225-4E8C-A118-DFD2143EDD98}" destId="{111AAF85-24FB-4D85-A292-76BE03432D4C}" srcOrd="12" destOrd="0" presId="urn:microsoft.com/office/officeart/2005/8/layout/process5"/>
    <dgm:cxn modelId="{4CAAD739-3840-4BEA-8529-B4A042FB72D2}" type="presParOf" srcId="{BA5DE19F-1225-4E8C-A118-DFD2143EDD98}" destId="{955DEF3A-64EC-4D93-ADA9-19BC8A3AAEFA}" srcOrd="13" destOrd="0" presId="urn:microsoft.com/office/officeart/2005/8/layout/process5"/>
    <dgm:cxn modelId="{89ECED89-7144-45AD-9662-308FBC6BA37C}" type="presParOf" srcId="{955DEF3A-64EC-4D93-ADA9-19BC8A3AAEFA}" destId="{58D03B53-6C55-4E66-AF04-3684F937E953}" srcOrd="0" destOrd="0" presId="urn:microsoft.com/office/officeart/2005/8/layout/process5"/>
    <dgm:cxn modelId="{C4C849BC-B140-4114-9025-16CA8A56D7B1}" type="presParOf" srcId="{BA5DE19F-1225-4E8C-A118-DFD2143EDD98}" destId="{462EF353-6506-476E-A5A1-DCBDFAF82993}" srcOrd="14"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07A189-3052-445F-A1AB-C6CFEA7170E3}">
      <dsp:nvSpPr>
        <dsp:cNvPr id="0" name=""/>
        <dsp:cNvSpPr/>
      </dsp:nvSpPr>
      <dsp:spPr>
        <a:xfrm>
          <a:off x="649422" y="1462"/>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API Request and response</a:t>
          </a:r>
        </a:p>
      </dsp:txBody>
      <dsp:txXfrm>
        <a:off x="681038" y="33078"/>
        <a:ext cx="1735842" cy="1016212"/>
      </dsp:txXfrm>
    </dsp:sp>
    <dsp:sp modelId="{6E1F5D50-2675-45F4-B248-A6BF08B088E7}">
      <dsp:nvSpPr>
        <dsp:cNvPr id="0" name=""/>
        <dsp:cNvSpPr/>
      </dsp:nvSpPr>
      <dsp:spPr>
        <a:xfrm>
          <a:off x="2606815" y="318099"/>
          <a:ext cx="381403" cy="446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606815" y="407333"/>
        <a:ext cx="266982" cy="267702"/>
      </dsp:txXfrm>
    </dsp:sp>
    <dsp:sp modelId="{2E2B22A4-F893-4E1F-8873-0D9C83FFD062}">
      <dsp:nvSpPr>
        <dsp:cNvPr id="0" name=""/>
        <dsp:cNvSpPr/>
      </dsp:nvSpPr>
      <dsp:spPr>
        <a:xfrm>
          <a:off x="3168126" y="1462"/>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Convert JSON file and normalize to result into a </a:t>
          </a:r>
          <a:r>
            <a:rPr lang="en-US" sz="1300" kern="1200" dirty="0">
              <a:latin typeface="Calibri Light" panose="020F0302020204030204"/>
            </a:rPr>
            <a:t>DataFrame</a:t>
          </a:r>
          <a:endParaRPr lang="en-US" sz="1300" kern="1200" dirty="0"/>
        </a:p>
      </dsp:txBody>
      <dsp:txXfrm>
        <a:off x="3199742" y="33078"/>
        <a:ext cx="1735842" cy="1016212"/>
      </dsp:txXfrm>
    </dsp:sp>
    <dsp:sp modelId="{2208DF51-9209-457B-8756-131AFB02755F}">
      <dsp:nvSpPr>
        <dsp:cNvPr id="0" name=""/>
        <dsp:cNvSpPr/>
      </dsp:nvSpPr>
      <dsp:spPr>
        <a:xfrm rot="5400000">
          <a:off x="3876962" y="1206842"/>
          <a:ext cx="381403" cy="446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5400000">
        <a:off x="3933813" y="1239226"/>
        <a:ext cx="267702" cy="266982"/>
      </dsp:txXfrm>
    </dsp:sp>
    <dsp:sp modelId="{CF2E35BE-B223-4C04-8052-0984E8E70303}">
      <dsp:nvSpPr>
        <dsp:cNvPr id="0" name=""/>
        <dsp:cNvSpPr/>
      </dsp:nvSpPr>
      <dsp:spPr>
        <a:xfrm>
          <a:off x="3168126" y="1800537"/>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Create a  relevant dictionary and match with a pandas </a:t>
          </a:r>
          <a:r>
            <a:rPr lang="en-US" sz="1300" kern="1200" dirty="0" err="1"/>
            <a:t>DataFrame</a:t>
          </a:r>
          <a:endParaRPr lang="en-US" sz="1300" kern="1200" dirty="0"/>
        </a:p>
      </dsp:txBody>
      <dsp:txXfrm>
        <a:off x="3199742" y="1832153"/>
        <a:ext cx="1735842" cy="1016212"/>
      </dsp:txXfrm>
    </dsp:sp>
    <dsp:sp modelId="{64F2C244-4704-49BE-BC78-774DA1666254}">
      <dsp:nvSpPr>
        <dsp:cNvPr id="0" name=""/>
        <dsp:cNvSpPr/>
      </dsp:nvSpPr>
      <dsp:spPr>
        <a:xfrm rot="10800000">
          <a:off x="2628404" y="2117174"/>
          <a:ext cx="381403" cy="446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10800000">
        <a:off x="2742825" y="2206408"/>
        <a:ext cx="266982" cy="267702"/>
      </dsp:txXfrm>
    </dsp:sp>
    <dsp:sp modelId="{E419636A-4A87-4DE6-93AA-30890DA9058D}">
      <dsp:nvSpPr>
        <dsp:cNvPr id="0" name=""/>
        <dsp:cNvSpPr/>
      </dsp:nvSpPr>
      <dsp:spPr>
        <a:xfrm>
          <a:off x="649422" y="1800537"/>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Filter the </a:t>
          </a:r>
          <a:r>
            <a:rPr lang="en-US" sz="1300" kern="1200" dirty="0" err="1"/>
            <a:t>Dataframe</a:t>
          </a:r>
          <a:r>
            <a:rPr lang="en-US" sz="1300" kern="1200" dirty="0"/>
            <a:t> to contain only useful and target information</a:t>
          </a:r>
        </a:p>
      </dsp:txBody>
      <dsp:txXfrm>
        <a:off x="681038" y="1832153"/>
        <a:ext cx="1735842" cy="1016212"/>
      </dsp:txXfrm>
    </dsp:sp>
    <dsp:sp modelId="{835C80ED-7F8A-4759-907F-ECBA827C68D1}">
      <dsp:nvSpPr>
        <dsp:cNvPr id="0" name=""/>
        <dsp:cNvSpPr/>
      </dsp:nvSpPr>
      <dsp:spPr>
        <a:xfrm rot="5400000">
          <a:off x="1358257" y="3005917"/>
          <a:ext cx="381403" cy="446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5400000">
        <a:off x="1415108" y="3038301"/>
        <a:ext cx="267702" cy="266982"/>
      </dsp:txXfrm>
    </dsp:sp>
    <dsp:sp modelId="{31C4E312-0524-4732-860F-11EF99B3F5B1}">
      <dsp:nvSpPr>
        <dsp:cNvPr id="0" name=""/>
        <dsp:cNvSpPr/>
      </dsp:nvSpPr>
      <dsp:spPr>
        <a:xfrm>
          <a:off x="649422" y="3599612"/>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Transform the </a:t>
          </a:r>
          <a:r>
            <a:rPr lang="en-US" sz="1300" kern="1200" dirty="0" err="1"/>
            <a:t>DataFrame</a:t>
          </a:r>
          <a:r>
            <a:rPr lang="en-US" sz="1300" kern="1200" dirty="0"/>
            <a:t> and analyze missing values to assure proper data structure and info</a:t>
          </a:r>
        </a:p>
      </dsp:txBody>
      <dsp:txXfrm>
        <a:off x="681038" y="3631228"/>
        <a:ext cx="1735842" cy="1016212"/>
      </dsp:txXfrm>
    </dsp:sp>
    <dsp:sp modelId="{071C5D15-82EF-42B9-82D6-9FCF4827C8D9}">
      <dsp:nvSpPr>
        <dsp:cNvPr id="0" name=""/>
        <dsp:cNvSpPr/>
      </dsp:nvSpPr>
      <dsp:spPr>
        <a:xfrm>
          <a:off x="2606815" y="3916249"/>
          <a:ext cx="381403" cy="446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606815" y="4005483"/>
        <a:ext cx="266982" cy="267702"/>
      </dsp:txXfrm>
    </dsp:sp>
    <dsp:sp modelId="{2F202518-EBD8-44AC-A22A-0D11C9E785EE}">
      <dsp:nvSpPr>
        <dsp:cNvPr id="0" name=""/>
        <dsp:cNvSpPr/>
      </dsp:nvSpPr>
      <dsp:spPr>
        <a:xfrm>
          <a:off x="3168126" y="3599612"/>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Export the data to a desired format in order to interpret and gather desired predictions.</a:t>
          </a:r>
        </a:p>
      </dsp:txBody>
      <dsp:txXfrm>
        <a:off x="3199742" y="3631228"/>
        <a:ext cx="1735842" cy="10162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07A189-3052-445F-A1AB-C6CFEA7170E3}">
      <dsp:nvSpPr>
        <dsp:cNvPr id="0" name=""/>
        <dsp:cNvSpPr/>
      </dsp:nvSpPr>
      <dsp:spPr>
        <a:xfrm>
          <a:off x="649422" y="1462"/>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Request the HTML of SpaceX’s Wikipedia web page</a:t>
          </a:r>
        </a:p>
      </dsp:txBody>
      <dsp:txXfrm>
        <a:off x="681038" y="33078"/>
        <a:ext cx="1735842" cy="1016212"/>
      </dsp:txXfrm>
    </dsp:sp>
    <dsp:sp modelId="{6E1F5D50-2675-45F4-B248-A6BF08B088E7}">
      <dsp:nvSpPr>
        <dsp:cNvPr id="0" name=""/>
        <dsp:cNvSpPr/>
      </dsp:nvSpPr>
      <dsp:spPr>
        <a:xfrm>
          <a:off x="2606815" y="318099"/>
          <a:ext cx="381403" cy="446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606815" y="407333"/>
        <a:ext cx="266982" cy="267702"/>
      </dsp:txXfrm>
    </dsp:sp>
    <dsp:sp modelId="{2E2B22A4-F893-4E1F-8873-0D9C83FFD062}">
      <dsp:nvSpPr>
        <dsp:cNvPr id="0" name=""/>
        <dsp:cNvSpPr/>
      </dsp:nvSpPr>
      <dsp:spPr>
        <a:xfrm>
          <a:off x="3168126" y="1462"/>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Parse the data using </a:t>
          </a:r>
          <a:r>
            <a:rPr lang="en-US" sz="1300" kern="1200" dirty="0" err="1"/>
            <a:t>BeautifulSoup</a:t>
          </a:r>
          <a:r>
            <a:rPr lang="en-US" sz="1300" kern="1200" dirty="0"/>
            <a:t> library</a:t>
          </a:r>
        </a:p>
      </dsp:txBody>
      <dsp:txXfrm>
        <a:off x="3199742" y="33078"/>
        <a:ext cx="1735842" cy="1016212"/>
      </dsp:txXfrm>
    </dsp:sp>
    <dsp:sp modelId="{2208DF51-9209-457B-8756-131AFB02755F}">
      <dsp:nvSpPr>
        <dsp:cNvPr id="0" name=""/>
        <dsp:cNvSpPr/>
      </dsp:nvSpPr>
      <dsp:spPr>
        <a:xfrm rot="5400000">
          <a:off x="3876962" y="1206842"/>
          <a:ext cx="381403" cy="446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5400000">
        <a:off x="3933813" y="1239226"/>
        <a:ext cx="267702" cy="266982"/>
      </dsp:txXfrm>
    </dsp:sp>
    <dsp:sp modelId="{CF2E35BE-B223-4C04-8052-0984E8E70303}">
      <dsp:nvSpPr>
        <dsp:cNvPr id="0" name=""/>
        <dsp:cNvSpPr/>
      </dsp:nvSpPr>
      <dsp:spPr>
        <a:xfrm>
          <a:off x="3168126" y="1800537"/>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Search for the table containing information regarding Launches</a:t>
          </a:r>
        </a:p>
      </dsp:txBody>
      <dsp:txXfrm>
        <a:off x="3199742" y="1832153"/>
        <a:ext cx="1735842" cy="1016212"/>
      </dsp:txXfrm>
    </dsp:sp>
    <dsp:sp modelId="{64F2C244-4704-49BE-BC78-774DA1666254}">
      <dsp:nvSpPr>
        <dsp:cNvPr id="0" name=""/>
        <dsp:cNvSpPr/>
      </dsp:nvSpPr>
      <dsp:spPr>
        <a:xfrm rot="10800000">
          <a:off x="2628404" y="2117174"/>
          <a:ext cx="381403" cy="446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10800000">
        <a:off x="2742825" y="2206408"/>
        <a:ext cx="266982" cy="267702"/>
      </dsp:txXfrm>
    </dsp:sp>
    <dsp:sp modelId="{E419636A-4A87-4DE6-93AA-30890DA9058D}">
      <dsp:nvSpPr>
        <dsp:cNvPr id="0" name=""/>
        <dsp:cNvSpPr/>
      </dsp:nvSpPr>
      <dsp:spPr>
        <a:xfrm>
          <a:off x="649422" y="1800537"/>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Create a </a:t>
          </a:r>
          <a:r>
            <a:rPr lang="en-US" sz="1300" kern="1200" dirty="0" err="1"/>
            <a:t>DataFrame</a:t>
          </a:r>
          <a:r>
            <a:rPr lang="en-US" sz="1300" kern="1200" dirty="0"/>
            <a:t> by parsing the launch HTML tables</a:t>
          </a:r>
        </a:p>
      </dsp:txBody>
      <dsp:txXfrm>
        <a:off x="681038" y="1832153"/>
        <a:ext cx="1735842" cy="1016212"/>
      </dsp:txXfrm>
    </dsp:sp>
    <dsp:sp modelId="{835C80ED-7F8A-4759-907F-ECBA827C68D1}">
      <dsp:nvSpPr>
        <dsp:cNvPr id="0" name=""/>
        <dsp:cNvSpPr/>
      </dsp:nvSpPr>
      <dsp:spPr>
        <a:xfrm rot="5400000">
          <a:off x="1358257" y="3005917"/>
          <a:ext cx="381403" cy="44617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5400000">
        <a:off x="1415108" y="3038301"/>
        <a:ext cx="267702" cy="266982"/>
      </dsp:txXfrm>
    </dsp:sp>
    <dsp:sp modelId="{2F202518-EBD8-44AC-A22A-0D11C9E785EE}">
      <dsp:nvSpPr>
        <dsp:cNvPr id="0" name=""/>
        <dsp:cNvSpPr/>
      </dsp:nvSpPr>
      <dsp:spPr>
        <a:xfrm>
          <a:off x="649422" y="3599612"/>
          <a:ext cx="1799074" cy="10794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Export the data to a desired format in order to interpret and gather desired predictions.</a:t>
          </a:r>
        </a:p>
      </dsp:txBody>
      <dsp:txXfrm>
        <a:off x="681038" y="3631228"/>
        <a:ext cx="1735842" cy="101621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07A189-3052-445F-A1AB-C6CFEA7170E3}">
      <dsp:nvSpPr>
        <dsp:cNvPr id="0" name=""/>
        <dsp:cNvSpPr/>
      </dsp:nvSpPr>
      <dsp:spPr>
        <a:xfrm>
          <a:off x="4936" y="145534"/>
          <a:ext cx="2158341" cy="12950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Split the Column Class from the </a:t>
          </a:r>
          <a:r>
            <a:rPr lang="en-US" sz="1800" kern="1200">
              <a:latin typeface="Calibri Light" panose="020F0302020204030204"/>
            </a:rPr>
            <a:t>dataset</a:t>
          </a:r>
          <a:endParaRPr lang="en-US" sz="1800" kern="1200"/>
        </a:p>
      </dsp:txBody>
      <dsp:txXfrm>
        <a:off x="42865" y="183463"/>
        <a:ext cx="2082483" cy="1219146"/>
      </dsp:txXfrm>
    </dsp:sp>
    <dsp:sp modelId="{6E1F5D50-2675-45F4-B248-A6BF08B088E7}">
      <dsp:nvSpPr>
        <dsp:cNvPr id="0" name=""/>
        <dsp:cNvSpPr/>
      </dsp:nvSpPr>
      <dsp:spPr>
        <a:xfrm>
          <a:off x="2353211" y="525402"/>
          <a:ext cx="457568" cy="53526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353211" y="632456"/>
        <a:ext cx="320298" cy="321160"/>
      </dsp:txXfrm>
    </dsp:sp>
    <dsp:sp modelId="{2E2B22A4-F893-4E1F-8873-0D9C83FFD062}">
      <dsp:nvSpPr>
        <dsp:cNvPr id="0" name=""/>
        <dsp:cNvSpPr/>
      </dsp:nvSpPr>
      <dsp:spPr>
        <a:xfrm>
          <a:off x="3026614" y="145534"/>
          <a:ext cx="2158341" cy="12950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Fit and Transform using </a:t>
          </a:r>
          <a:r>
            <a:rPr lang="en-US" sz="1800" kern="1200" dirty="0" err="1"/>
            <a:t>StandardScaler</a:t>
          </a:r>
          <a:r>
            <a:rPr lang="en-US" sz="1800" kern="1200" dirty="0"/>
            <a:t>() method</a:t>
          </a:r>
        </a:p>
      </dsp:txBody>
      <dsp:txXfrm>
        <a:off x="3064543" y="183463"/>
        <a:ext cx="2082483" cy="1219146"/>
      </dsp:txXfrm>
    </dsp:sp>
    <dsp:sp modelId="{2208DF51-9209-457B-8756-131AFB02755F}">
      <dsp:nvSpPr>
        <dsp:cNvPr id="0" name=""/>
        <dsp:cNvSpPr/>
      </dsp:nvSpPr>
      <dsp:spPr>
        <a:xfrm>
          <a:off x="5374889" y="525402"/>
          <a:ext cx="457568" cy="53526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374889" y="632456"/>
        <a:ext cx="320298" cy="321160"/>
      </dsp:txXfrm>
    </dsp:sp>
    <dsp:sp modelId="{CF2E35BE-B223-4C04-8052-0984E8E70303}">
      <dsp:nvSpPr>
        <dsp:cNvPr id="0" name=""/>
        <dsp:cNvSpPr/>
      </dsp:nvSpPr>
      <dsp:spPr>
        <a:xfrm>
          <a:off x="6048292" y="145534"/>
          <a:ext cx="2158341" cy="12950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 </a:t>
          </a:r>
          <a:r>
            <a:rPr lang="en-US" sz="1800" kern="1200" dirty="0" err="1"/>
            <a:t>train_test_split</a:t>
          </a:r>
          <a:r>
            <a:rPr lang="en-US" sz="1800" kern="1200" dirty="0"/>
            <a:t> to split the data into training set and test set</a:t>
          </a:r>
        </a:p>
      </dsp:txBody>
      <dsp:txXfrm>
        <a:off x="6086221" y="183463"/>
        <a:ext cx="2082483" cy="1219146"/>
      </dsp:txXfrm>
    </dsp:sp>
    <dsp:sp modelId="{64F2C244-4704-49BE-BC78-774DA1666254}">
      <dsp:nvSpPr>
        <dsp:cNvPr id="0" name=""/>
        <dsp:cNvSpPr/>
      </dsp:nvSpPr>
      <dsp:spPr>
        <a:xfrm>
          <a:off x="8396567" y="525402"/>
          <a:ext cx="457568" cy="53526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396567" y="632456"/>
        <a:ext cx="320298" cy="321160"/>
      </dsp:txXfrm>
    </dsp:sp>
    <dsp:sp modelId="{E419636A-4A87-4DE6-93AA-30890DA9058D}">
      <dsp:nvSpPr>
        <dsp:cNvPr id="0" name=""/>
        <dsp:cNvSpPr/>
      </dsp:nvSpPr>
      <dsp:spPr>
        <a:xfrm>
          <a:off x="9069970" y="145534"/>
          <a:ext cx="2158341" cy="12950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 the training data to fit models as per each predictive analysis model</a:t>
          </a:r>
        </a:p>
      </dsp:txBody>
      <dsp:txXfrm>
        <a:off x="9107899" y="183463"/>
        <a:ext cx="2082483" cy="1219146"/>
      </dsp:txXfrm>
    </dsp:sp>
    <dsp:sp modelId="{AB156D63-BEC4-444B-9422-2AF2C2DED50B}">
      <dsp:nvSpPr>
        <dsp:cNvPr id="0" name=""/>
        <dsp:cNvSpPr/>
      </dsp:nvSpPr>
      <dsp:spPr>
        <a:xfrm rot="5400000">
          <a:off x="9920356" y="1591623"/>
          <a:ext cx="457568" cy="53526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5400000">
        <a:off x="9988560" y="1630473"/>
        <a:ext cx="321160" cy="320298"/>
      </dsp:txXfrm>
    </dsp:sp>
    <dsp:sp modelId="{74269963-AAAC-4CE0-B706-91D41742F796}">
      <dsp:nvSpPr>
        <dsp:cNvPr id="0" name=""/>
        <dsp:cNvSpPr/>
      </dsp:nvSpPr>
      <dsp:spPr>
        <a:xfrm>
          <a:off x="9069970" y="2303876"/>
          <a:ext cx="2158341" cy="12950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 </a:t>
          </a:r>
          <a:r>
            <a:rPr lang="en-US" sz="1800" kern="1200" dirty="0" err="1"/>
            <a:t>GridSearch</a:t>
          </a:r>
          <a:r>
            <a:rPr lang="en-US" sz="1800" kern="1200" dirty="0"/>
            <a:t>() on </a:t>
          </a:r>
          <a:r>
            <a:rPr lang="en-US" sz="1800" kern="1200" dirty="0" err="1"/>
            <a:t>LogReg</a:t>
          </a:r>
          <a:r>
            <a:rPr lang="en-US" sz="1800" kern="1200" dirty="0"/>
            <a:t>, KNN, SVM, </a:t>
          </a:r>
          <a:r>
            <a:rPr lang="en-US" sz="1800" kern="1200" dirty="0" err="1"/>
            <a:t>DecisionTree</a:t>
          </a:r>
          <a:r>
            <a:rPr lang="en-US" sz="1800" kern="1200" dirty="0"/>
            <a:t> Models</a:t>
          </a:r>
        </a:p>
      </dsp:txBody>
      <dsp:txXfrm>
        <a:off x="9107899" y="2341805"/>
        <a:ext cx="2082483" cy="1219146"/>
      </dsp:txXfrm>
    </dsp:sp>
    <dsp:sp modelId="{E1F769B7-EE90-4ED1-8CE2-A800CAB72627}">
      <dsp:nvSpPr>
        <dsp:cNvPr id="0" name=""/>
        <dsp:cNvSpPr/>
      </dsp:nvSpPr>
      <dsp:spPr>
        <a:xfrm rot="10800000">
          <a:off x="8422467" y="2683744"/>
          <a:ext cx="457568" cy="53526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8559737" y="2790798"/>
        <a:ext cx="320298" cy="321160"/>
      </dsp:txXfrm>
    </dsp:sp>
    <dsp:sp modelId="{EACD059B-2ECC-402C-89A4-247D46CB2E41}">
      <dsp:nvSpPr>
        <dsp:cNvPr id="0" name=""/>
        <dsp:cNvSpPr/>
      </dsp:nvSpPr>
      <dsp:spPr>
        <a:xfrm>
          <a:off x="6048292" y="2303876"/>
          <a:ext cx="2158341" cy="12950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Use the test data on each model to determine accuracy</a:t>
          </a:r>
        </a:p>
      </dsp:txBody>
      <dsp:txXfrm>
        <a:off x="6086221" y="2341805"/>
        <a:ext cx="2082483" cy="1219146"/>
      </dsp:txXfrm>
    </dsp:sp>
    <dsp:sp modelId="{2D7A2F14-ED41-4C83-AE68-2B158CE9CB2E}">
      <dsp:nvSpPr>
        <dsp:cNvPr id="0" name=""/>
        <dsp:cNvSpPr/>
      </dsp:nvSpPr>
      <dsp:spPr>
        <a:xfrm rot="10800000">
          <a:off x="5400789" y="2683744"/>
          <a:ext cx="457568" cy="53526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5538059" y="2790798"/>
        <a:ext cx="320298" cy="321160"/>
      </dsp:txXfrm>
    </dsp:sp>
    <dsp:sp modelId="{111AAF85-24FB-4D85-A292-76BE03432D4C}">
      <dsp:nvSpPr>
        <dsp:cNvPr id="0" name=""/>
        <dsp:cNvSpPr/>
      </dsp:nvSpPr>
      <dsp:spPr>
        <a:xfrm>
          <a:off x="3026614" y="2303876"/>
          <a:ext cx="2158341" cy="12950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Plot a Confusion Matrix for each model tested</a:t>
          </a:r>
        </a:p>
      </dsp:txBody>
      <dsp:txXfrm>
        <a:off x="3064543" y="2341805"/>
        <a:ext cx="2082483" cy="1219146"/>
      </dsp:txXfrm>
    </dsp:sp>
    <dsp:sp modelId="{955DEF3A-64EC-4D93-ADA9-19BC8A3AAEFA}">
      <dsp:nvSpPr>
        <dsp:cNvPr id="0" name=""/>
        <dsp:cNvSpPr/>
      </dsp:nvSpPr>
      <dsp:spPr>
        <a:xfrm rot="10800000">
          <a:off x="2379111" y="2683744"/>
          <a:ext cx="457568" cy="53526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2516381" y="2790798"/>
        <a:ext cx="320298" cy="321160"/>
      </dsp:txXfrm>
    </dsp:sp>
    <dsp:sp modelId="{462EF353-6506-476E-A5A1-DCBDFAF82993}">
      <dsp:nvSpPr>
        <dsp:cNvPr id="0" name=""/>
        <dsp:cNvSpPr/>
      </dsp:nvSpPr>
      <dsp:spPr>
        <a:xfrm>
          <a:off x="4936" y="2303876"/>
          <a:ext cx="2158341" cy="12950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With a Bar chart plot, evaluate and compare score of models</a:t>
          </a:r>
        </a:p>
      </dsp:txBody>
      <dsp:txXfrm>
        <a:off x="42865" y="2341805"/>
        <a:ext cx="2082483" cy="1219146"/>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oshuabls/Applied-Data-Science-Capstone/blob/main/Notebooks%20and%20Exercises/03.%20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joshuabls/Applied-Data-Science-Capstone/blob/main/Notebooks%20and%20Exercises/0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oshuabls/Applied-Data-Science-Capstone/blob/main/Notebooks%20and%20Exercises/0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joshuabls/Applied-Data-Science-Capstone/blob/main/Notebooks%20and%20Exercises/06.%20Interactive%20map%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joshuabls/Applied-Data-Science-Capstone/blob/main/Notebooks%20and%20Exercises/07.%20Dash_interactivity.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joshuabls/Applied-Data-Science-Capstone/blob/main/Notebooks%20and%20Exercises/08.%20Predictive%20Analysis.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en.wikipedia.org/wiki/List_of_Falcon_9_and_Falcon_Heavy_launches"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api.spacexdata.com/v4/launches/past" TargetMode="External"/><Relationship Id="rId5" Type="http://schemas.openxmlformats.org/officeDocument/2006/relationships/hyperlink" Target="https://cf-courses-data.s3.us.cloud-object-storage.appdomain.cloud/IBM-DS0321EN-SkillsNetwork/labs/module_2/data/Spacex.csv" TargetMode="External"/><Relationship Id="rId4" Type="http://schemas.openxmlformats.org/officeDocument/2006/relationships/hyperlink" Target="https://github.com/joshuabls/Applied-Data-Sciece-Capstone"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joshuabls/Applied-Data-Science-Capstone/blob/main/Notebooks%20and%20Exercises/01.%20Data%20Collection.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joshuabls/Applied-Data-Science-Capstone/blob/main/Notebooks%20and%20Exercises/02.%20Web%20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&lt;Joshua Lacerda&gt;</a:t>
            </a:r>
          </a:p>
          <a:p>
            <a:r>
              <a:rPr lang="en-US" dirty="0">
                <a:solidFill>
                  <a:schemeClr val="bg2"/>
                </a:solidFill>
                <a:latin typeface="Abadi" panose="020B0604020104020204" pitchFamily="34" charset="0"/>
                <a:ea typeface="SF Pro" pitchFamily="2" charset="0"/>
                <a:cs typeface="SF Pro" pitchFamily="2" charset="0"/>
              </a:rPr>
              <a:t>&lt;Date: June 2023&gt;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pPr lvl="1"/>
            <a:r>
              <a:rPr lang="en-US" sz="1800" dirty="0">
                <a:solidFill>
                  <a:schemeClr val="accent3">
                    <a:lumMod val="25000"/>
                  </a:schemeClr>
                </a:solidFill>
                <a:latin typeface="Abadi" panose="020B0604020104020204" pitchFamily="34" charset="0"/>
              </a:rPr>
              <a:t>Understand the data and separate the successful landing to unsuccessful ones</a:t>
            </a:r>
          </a:p>
          <a:p>
            <a:pPr lvl="1"/>
            <a:r>
              <a:rPr lang="en-US" sz="1800" dirty="0">
                <a:solidFill>
                  <a:schemeClr val="accent3">
                    <a:lumMod val="25000"/>
                  </a:schemeClr>
                </a:solidFill>
                <a:latin typeface="Abadi" panose="020B0604020104020204" pitchFamily="34" charset="0"/>
              </a:rPr>
              <a:t>Successful landings are converted to the value of 1</a:t>
            </a:r>
          </a:p>
          <a:p>
            <a:pPr lvl="1"/>
            <a:r>
              <a:rPr lang="en-US" sz="1800" dirty="0">
                <a:solidFill>
                  <a:schemeClr val="accent3">
                    <a:lumMod val="25000"/>
                  </a:schemeClr>
                </a:solidFill>
                <a:latin typeface="Abadi" panose="020B0604020104020204" pitchFamily="34" charset="0"/>
              </a:rPr>
              <a:t>Unsuccessful landing are converted to the value of 0</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pPr lvl="1"/>
            <a:r>
              <a:rPr lang="en-US" sz="1800" dirty="0">
                <a:solidFill>
                  <a:schemeClr val="accent3">
                    <a:lumMod val="25000"/>
                  </a:schemeClr>
                </a:solidFill>
                <a:latin typeface="Abadi" panose="020B0604020104020204" pitchFamily="34" charset="0"/>
              </a:rPr>
              <a:t>Separate the information as per Launch Sites by using </a:t>
            </a:r>
            <a:r>
              <a:rPr lang="en-US" sz="1800" dirty="0" err="1">
                <a:solidFill>
                  <a:schemeClr val="accent3">
                    <a:lumMod val="25000"/>
                  </a:schemeClr>
                </a:solidFill>
                <a:latin typeface="Abadi" panose="020B0604020104020204" pitchFamily="34" charset="0"/>
              </a:rPr>
              <a:t>value_count</a:t>
            </a:r>
            <a:r>
              <a:rPr lang="en-US" sz="1800" dirty="0">
                <a:solidFill>
                  <a:schemeClr val="accent3">
                    <a:lumMod val="25000"/>
                  </a:schemeClr>
                </a:solidFill>
                <a:latin typeface="Abadi" panose="020B0604020104020204" pitchFamily="34" charset="0"/>
              </a:rPr>
              <a:t>() method.</a:t>
            </a:r>
          </a:p>
          <a:p>
            <a:pPr lvl="1"/>
            <a:r>
              <a:rPr lang="en-US" sz="1800" dirty="0">
                <a:solidFill>
                  <a:schemeClr val="accent3">
                    <a:lumMod val="25000"/>
                  </a:schemeClr>
                </a:solidFill>
                <a:latin typeface="Abadi" panose="020B0604020104020204" pitchFamily="34" charset="0"/>
              </a:rPr>
              <a:t>Calculate the number of occurrence of mission outcome per orbit</a:t>
            </a:r>
          </a:p>
          <a:p>
            <a:pPr lvl="1"/>
            <a:r>
              <a:rPr lang="en-US" sz="1800" dirty="0">
                <a:solidFill>
                  <a:schemeClr val="accent3">
                    <a:lumMod val="25000"/>
                  </a:schemeClr>
                </a:solidFill>
                <a:latin typeface="Abadi" panose="020B0604020104020204" pitchFamily="34" charset="0"/>
              </a:rPr>
              <a:t>Create a landing outcome label from the Outcome column and classify into 1’s and 0’s</a:t>
            </a:r>
          </a:p>
          <a:p>
            <a:pPr lvl="1"/>
            <a:r>
              <a:rPr lang="en-US" sz="1800" dirty="0">
                <a:solidFill>
                  <a:schemeClr val="accent3">
                    <a:lumMod val="25000"/>
                  </a:schemeClr>
                </a:solidFill>
                <a:latin typeface="Abadi" panose="020B0604020104020204" pitchFamily="34" charset="0"/>
              </a:rPr>
              <a:t>Determine the success rate overall and per Launch site</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r>
              <a:rPr lang="en-US" dirty="0">
                <a:hlinkClick r:id="rId3"/>
              </a:rPr>
              <a:t>GitHub Link – Data Wrangling</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lvl="1">
              <a:lnSpc>
                <a:spcPct val="100000"/>
              </a:lnSpc>
              <a:spcBef>
                <a:spcPts val="1400"/>
              </a:spcBef>
            </a:pPr>
            <a:r>
              <a:rPr lang="en-US" sz="1800" dirty="0">
                <a:solidFill>
                  <a:schemeClr val="accent3">
                    <a:lumMod val="25000"/>
                  </a:schemeClr>
                </a:solidFill>
                <a:latin typeface="Abadi"/>
              </a:rPr>
              <a:t>The Exploratory Data Analysis was intended to identify how the independent variables could affect the outcome of the dependent variable, in this case, successful launches and landing.</a:t>
            </a:r>
          </a:p>
          <a:p>
            <a:pPr lvl="1">
              <a:lnSpc>
                <a:spcPct val="100000"/>
              </a:lnSpc>
              <a:spcBef>
                <a:spcPts val="0"/>
              </a:spcBef>
            </a:pPr>
            <a:r>
              <a:rPr lang="en-US" sz="1800" dirty="0">
                <a:solidFill>
                  <a:schemeClr val="accent3">
                    <a:lumMod val="25000"/>
                  </a:schemeClr>
                </a:solidFill>
                <a:latin typeface="Abadi"/>
              </a:rPr>
              <a:t>Charts plotted</a:t>
            </a:r>
          </a:p>
          <a:p>
            <a:pPr lvl="2">
              <a:lnSpc>
                <a:spcPct val="100000"/>
              </a:lnSpc>
              <a:spcBef>
                <a:spcPts val="0"/>
              </a:spcBef>
            </a:pPr>
            <a:r>
              <a:rPr lang="en-US" sz="1200" b="0" dirty="0" err="1">
                <a:solidFill>
                  <a:srgbClr val="4EC9B0"/>
                </a:solidFill>
                <a:effectLst/>
                <a:latin typeface="Consolas" panose="020B0609020204030204" pitchFamily="49" charset="0"/>
              </a:rPr>
              <a:t>sns</a:t>
            </a:r>
            <a:r>
              <a:rPr lang="en-US" sz="1200" b="0" dirty="0" err="1">
                <a:solidFill>
                  <a:srgbClr val="D4D4D4"/>
                </a:solidFill>
                <a:effectLst/>
                <a:latin typeface="Consolas" panose="020B0609020204030204" pitchFamily="49" charset="0"/>
              </a:rPr>
              <a:t>.catplot</a:t>
            </a:r>
            <a:r>
              <a:rPr lang="en-US" sz="1200" b="0" dirty="0">
                <a:solidFill>
                  <a:srgbClr val="D4D4D4"/>
                </a:solidFill>
                <a:effectLst/>
                <a:latin typeface="Consolas" panose="020B0609020204030204" pitchFamily="49" charset="0"/>
              </a:rPr>
              <a:t>(</a:t>
            </a:r>
            <a:r>
              <a:rPr lang="en-US" sz="1200" b="0" dirty="0">
                <a:solidFill>
                  <a:srgbClr val="9CDCFE"/>
                </a:solidFill>
                <a:effectLst/>
                <a:latin typeface="Consolas" panose="020B0609020204030204" pitchFamily="49" charset="0"/>
              </a:rPr>
              <a:t>y</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PayloadMass</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x</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FlightNumber</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hue</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data</a:t>
            </a:r>
            <a:r>
              <a:rPr lang="en-US" sz="1200" b="0" dirty="0">
                <a:solidFill>
                  <a:srgbClr val="D4D4D4"/>
                </a:solidFill>
                <a:effectLst/>
                <a:latin typeface="Consolas" panose="020B0609020204030204" pitchFamily="49" charset="0"/>
              </a:rPr>
              <a:t>=</a:t>
            </a:r>
            <a:r>
              <a:rPr lang="en-US" sz="1200" b="0" dirty="0" err="1">
                <a:solidFill>
                  <a:srgbClr val="9CDCFE"/>
                </a:solidFill>
                <a:effectLst/>
                <a:latin typeface="Consolas" panose="020B0609020204030204" pitchFamily="49" charset="0"/>
              </a:rPr>
              <a:t>df</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aspect</a:t>
            </a:r>
            <a:r>
              <a:rPr lang="en-US" sz="1200" b="0" dirty="0">
                <a:solidFill>
                  <a:srgbClr val="D4D4D4"/>
                </a:solidFill>
                <a:effectLst/>
                <a:latin typeface="Consolas" panose="020B0609020204030204" pitchFamily="49" charset="0"/>
              </a:rPr>
              <a:t> = </a:t>
            </a:r>
            <a:r>
              <a:rPr lang="en-US" sz="1200" b="0" dirty="0">
                <a:solidFill>
                  <a:srgbClr val="B5CEA8"/>
                </a:solidFill>
                <a:effectLst/>
                <a:latin typeface="Consolas" panose="020B0609020204030204" pitchFamily="49" charset="0"/>
              </a:rPr>
              <a:t>5</a:t>
            </a:r>
            <a:r>
              <a:rPr lang="en-US" sz="1200" b="0" dirty="0">
                <a:solidFill>
                  <a:srgbClr val="D4D4D4"/>
                </a:solidFill>
                <a:effectLst/>
                <a:latin typeface="Consolas" panose="020B0609020204030204" pitchFamily="49" charset="0"/>
              </a:rPr>
              <a:t>)</a:t>
            </a:r>
          </a:p>
          <a:p>
            <a:pPr lvl="2">
              <a:lnSpc>
                <a:spcPct val="100000"/>
              </a:lnSpc>
              <a:spcBef>
                <a:spcPts val="0"/>
              </a:spcBef>
            </a:pPr>
            <a:r>
              <a:rPr lang="en-US" sz="1200" b="0" dirty="0" err="1">
                <a:solidFill>
                  <a:srgbClr val="4EC9B0"/>
                </a:solidFill>
                <a:effectLst/>
                <a:latin typeface="Consolas" panose="020B0609020204030204" pitchFamily="49" charset="0"/>
              </a:rPr>
              <a:t>sns</a:t>
            </a:r>
            <a:r>
              <a:rPr lang="en-US" sz="1200" b="0" dirty="0" err="1">
                <a:solidFill>
                  <a:srgbClr val="D4D4D4"/>
                </a:solidFill>
                <a:effectLst/>
                <a:latin typeface="Consolas" panose="020B0609020204030204" pitchFamily="49" charset="0"/>
              </a:rPr>
              <a:t>.catplot</a:t>
            </a:r>
            <a:r>
              <a:rPr lang="en-US" sz="1200" b="0" dirty="0">
                <a:solidFill>
                  <a:srgbClr val="D4D4D4"/>
                </a:solidFill>
                <a:effectLst/>
                <a:latin typeface="Consolas" panose="020B0609020204030204" pitchFamily="49" charset="0"/>
              </a:rPr>
              <a:t>(</a:t>
            </a:r>
            <a:r>
              <a:rPr lang="en-US" sz="1200" b="0" dirty="0">
                <a:solidFill>
                  <a:srgbClr val="9CDCFE"/>
                </a:solidFill>
                <a:effectLst/>
                <a:latin typeface="Consolas" panose="020B0609020204030204" pitchFamily="49" charset="0"/>
              </a:rPr>
              <a:t>y</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LaunchSite</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x</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FlightNumber</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hue</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data</a:t>
            </a:r>
            <a:r>
              <a:rPr lang="en-US" sz="1200" b="0" dirty="0">
                <a:solidFill>
                  <a:srgbClr val="D4D4D4"/>
                </a:solidFill>
                <a:effectLst/>
                <a:latin typeface="Consolas" panose="020B0609020204030204" pitchFamily="49" charset="0"/>
              </a:rPr>
              <a:t>=</a:t>
            </a:r>
            <a:r>
              <a:rPr lang="en-US" sz="1200" b="0" dirty="0" err="1">
                <a:solidFill>
                  <a:srgbClr val="9CDCFE"/>
                </a:solidFill>
                <a:effectLst/>
                <a:latin typeface="Consolas" panose="020B0609020204030204" pitchFamily="49" charset="0"/>
              </a:rPr>
              <a:t>df</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aspect</a:t>
            </a:r>
            <a:r>
              <a:rPr lang="en-US" sz="1200" b="0" dirty="0">
                <a:solidFill>
                  <a:srgbClr val="D4D4D4"/>
                </a:solidFill>
                <a:effectLst/>
                <a:latin typeface="Consolas" panose="020B0609020204030204" pitchFamily="49" charset="0"/>
              </a:rPr>
              <a:t> = </a:t>
            </a:r>
            <a:r>
              <a:rPr lang="en-US" sz="1200" b="0" dirty="0">
                <a:solidFill>
                  <a:srgbClr val="B5CEA8"/>
                </a:solidFill>
                <a:effectLst/>
                <a:latin typeface="Consolas" panose="020B0609020204030204" pitchFamily="49" charset="0"/>
              </a:rPr>
              <a:t>5</a:t>
            </a:r>
            <a:r>
              <a:rPr lang="en-US" sz="1200" b="0" dirty="0">
                <a:solidFill>
                  <a:srgbClr val="D4D4D4"/>
                </a:solidFill>
                <a:effectLst/>
                <a:latin typeface="Consolas" panose="020B0609020204030204" pitchFamily="49" charset="0"/>
              </a:rPr>
              <a:t>)</a:t>
            </a:r>
          </a:p>
          <a:p>
            <a:pPr lvl="2">
              <a:lnSpc>
                <a:spcPct val="100000"/>
              </a:lnSpc>
              <a:spcBef>
                <a:spcPts val="0"/>
              </a:spcBef>
            </a:pPr>
            <a:r>
              <a:rPr lang="en-US" sz="1200" b="0" dirty="0" err="1">
                <a:solidFill>
                  <a:srgbClr val="4EC9B0"/>
                </a:solidFill>
                <a:effectLst/>
                <a:latin typeface="Consolas" panose="020B0609020204030204" pitchFamily="49" charset="0"/>
              </a:rPr>
              <a:t>sns</a:t>
            </a:r>
            <a:r>
              <a:rPr lang="en-US" sz="1200" b="0" dirty="0" err="1">
                <a:solidFill>
                  <a:srgbClr val="D4D4D4"/>
                </a:solidFill>
                <a:effectLst/>
                <a:latin typeface="Consolas" panose="020B0609020204030204" pitchFamily="49" charset="0"/>
              </a:rPr>
              <a:t>.catplot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y</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PayloadMass</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x</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LaunchSite</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hue</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data</a:t>
            </a:r>
            <a:r>
              <a:rPr lang="en-US" sz="1200" b="0" dirty="0">
                <a:solidFill>
                  <a:srgbClr val="D4D4D4"/>
                </a:solidFill>
                <a:effectLst/>
                <a:latin typeface="Consolas" panose="020B0609020204030204" pitchFamily="49" charset="0"/>
              </a:rPr>
              <a:t>=</a:t>
            </a:r>
            <a:r>
              <a:rPr lang="en-US" sz="1200" b="0" dirty="0" err="1">
                <a:solidFill>
                  <a:srgbClr val="9CDCFE"/>
                </a:solidFill>
                <a:effectLst/>
                <a:latin typeface="Consolas" panose="020B0609020204030204" pitchFamily="49" charset="0"/>
              </a:rPr>
              <a:t>df</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aspect</a:t>
            </a:r>
            <a:r>
              <a:rPr lang="en-US" sz="1200" b="0" dirty="0">
                <a:solidFill>
                  <a:srgbClr val="D4D4D4"/>
                </a:solidFill>
                <a:effectLst/>
                <a:latin typeface="Consolas" panose="020B0609020204030204" pitchFamily="49" charset="0"/>
              </a:rPr>
              <a:t> = </a:t>
            </a:r>
            <a:r>
              <a:rPr lang="en-US" sz="1200" b="0" dirty="0">
                <a:solidFill>
                  <a:srgbClr val="B5CEA8"/>
                </a:solidFill>
                <a:effectLst/>
                <a:latin typeface="Consolas" panose="020B0609020204030204" pitchFamily="49" charset="0"/>
              </a:rPr>
              <a:t>5</a:t>
            </a:r>
            <a:r>
              <a:rPr lang="en-US" sz="1200" b="0" dirty="0">
                <a:solidFill>
                  <a:srgbClr val="D4D4D4"/>
                </a:solidFill>
                <a:effectLst/>
                <a:latin typeface="Consolas" panose="020B0609020204030204" pitchFamily="49" charset="0"/>
              </a:rPr>
              <a:t>)</a:t>
            </a:r>
          </a:p>
          <a:p>
            <a:pPr lvl="2">
              <a:lnSpc>
                <a:spcPct val="100000"/>
              </a:lnSpc>
              <a:spcBef>
                <a:spcPts val="0"/>
              </a:spcBef>
            </a:pPr>
            <a:r>
              <a:rPr lang="en-US" sz="1200" b="0" dirty="0" err="1">
                <a:solidFill>
                  <a:srgbClr val="4EC9B0"/>
                </a:solidFill>
                <a:effectLst/>
                <a:latin typeface="Consolas" panose="020B0609020204030204" pitchFamily="49" charset="0"/>
              </a:rPr>
              <a:t>sns</a:t>
            </a:r>
            <a:r>
              <a:rPr lang="en-US" sz="1200" b="0" dirty="0" err="1">
                <a:solidFill>
                  <a:srgbClr val="D4D4D4"/>
                </a:solidFill>
                <a:effectLst/>
                <a:latin typeface="Consolas" panose="020B0609020204030204" pitchFamily="49" charset="0"/>
              </a:rPr>
              <a:t>.catplot</a:t>
            </a:r>
            <a:r>
              <a:rPr lang="en-US" sz="1200" b="0" dirty="0">
                <a:solidFill>
                  <a:srgbClr val="D4D4D4"/>
                </a:solidFill>
                <a:effectLst/>
                <a:latin typeface="Consolas" panose="020B0609020204030204" pitchFamily="49" charset="0"/>
              </a:rPr>
              <a:t>(</a:t>
            </a:r>
            <a:r>
              <a:rPr lang="en-US" sz="1200" b="0" dirty="0">
                <a:solidFill>
                  <a:srgbClr val="9CDCFE"/>
                </a:solidFill>
                <a:effectLst/>
                <a:latin typeface="Consolas" panose="020B0609020204030204" pitchFamily="49" charset="0"/>
              </a:rPr>
              <a:t>y</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LaunchSite</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x</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PayloadMass</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hue</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data</a:t>
            </a:r>
            <a:r>
              <a:rPr lang="en-US" sz="1200" b="0" dirty="0">
                <a:solidFill>
                  <a:srgbClr val="D4D4D4"/>
                </a:solidFill>
                <a:effectLst/>
                <a:latin typeface="Consolas" panose="020B0609020204030204" pitchFamily="49" charset="0"/>
              </a:rPr>
              <a:t>=</a:t>
            </a:r>
            <a:r>
              <a:rPr lang="en-US" sz="1200" b="0" dirty="0" err="1">
                <a:solidFill>
                  <a:srgbClr val="9CDCFE"/>
                </a:solidFill>
                <a:effectLst/>
                <a:latin typeface="Consolas" panose="020B0609020204030204" pitchFamily="49" charset="0"/>
              </a:rPr>
              <a:t>df</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aspect</a:t>
            </a:r>
            <a:r>
              <a:rPr lang="en-US" sz="1200" b="0" dirty="0">
                <a:solidFill>
                  <a:srgbClr val="D4D4D4"/>
                </a:solidFill>
                <a:effectLst/>
                <a:latin typeface="Consolas" panose="020B0609020204030204" pitchFamily="49" charset="0"/>
              </a:rPr>
              <a:t> = </a:t>
            </a:r>
            <a:r>
              <a:rPr lang="en-US" sz="1200" b="0" dirty="0">
                <a:solidFill>
                  <a:srgbClr val="B5CEA8"/>
                </a:solidFill>
                <a:effectLst/>
                <a:latin typeface="Consolas" panose="020B0609020204030204" pitchFamily="49" charset="0"/>
              </a:rPr>
              <a:t>5</a:t>
            </a:r>
            <a:r>
              <a:rPr lang="en-US" sz="1200" b="0" dirty="0">
                <a:solidFill>
                  <a:srgbClr val="D4D4D4"/>
                </a:solidFill>
                <a:effectLst/>
                <a:latin typeface="Consolas" panose="020B0609020204030204" pitchFamily="49" charset="0"/>
              </a:rPr>
              <a:t>)</a:t>
            </a:r>
          </a:p>
          <a:p>
            <a:pPr lvl="2">
              <a:lnSpc>
                <a:spcPct val="100000"/>
              </a:lnSpc>
              <a:spcBef>
                <a:spcPts val="0"/>
              </a:spcBef>
            </a:pPr>
            <a:r>
              <a:rPr lang="en-US" sz="1200" b="0" dirty="0" err="1">
                <a:solidFill>
                  <a:srgbClr val="4EC9B0"/>
                </a:solidFill>
                <a:effectLst/>
                <a:latin typeface="Consolas" panose="020B0609020204030204" pitchFamily="49" charset="0"/>
              </a:rPr>
              <a:t>sns</a:t>
            </a:r>
            <a:r>
              <a:rPr lang="en-US" sz="1200" b="0" dirty="0" err="1">
                <a:solidFill>
                  <a:srgbClr val="D4D4D4"/>
                </a:solidFill>
                <a:effectLst/>
                <a:latin typeface="Consolas" panose="020B0609020204030204" pitchFamily="49" charset="0"/>
              </a:rPr>
              <a:t>.barplot</a:t>
            </a:r>
            <a:r>
              <a:rPr lang="en-US" sz="1200" b="0" dirty="0">
                <a:solidFill>
                  <a:srgbClr val="D4D4D4"/>
                </a:solidFill>
                <a:effectLst/>
                <a:latin typeface="Consolas" panose="020B0609020204030204" pitchFamily="49" charset="0"/>
              </a:rPr>
              <a:t>(</a:t>
            </a:r>
            <a:r>
              <a:rPr lang="en-US" sz="1200" b="0" dirty="0">
                <a:solidFill>
                  <a:srgbClr val="9CDCFE"/>
                </a:solidFill>
                <a:effectLst/>
                <a:latin typeface="Consolas" panose="020B0609020204030204" pitchFamily="49" charset="0"/>
              </a:rPr>
              <a:t>y</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x</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"Orbit"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data</a:t>
            </a:r>
            <a:r>
              <a:rPr lang="en-US" sz="1200" b="0" dirty="0">
                <a:solidFill>
                  <a:srgbClr val="D4D4D4"/>
                </a:solidFill>
                <a:effectLst/>
                <a:latin typeface="Consolas" panose="020B0609020204030204" pitchFamily="49" charset="0"/>
              </a:rPr>
              <a:t>=</a:t>
            </a:r>
            <a:r>
              <a:rPr lang="en-US" sz="1200" b="0" dirty="0" err="1">
                <a:solidFill>
                  <a:srgbClr val="9CDCFE"/>
                </a:solidFill>
                <a:effectLst/>
                <a:latin typeface="Consolas" panose="020B0609020204030204" pitchFamily="49" charset="0"/>
              </a:rPr>
              <a:t>df_orbit</a:t>
            </a:r>
            <a:r>
              <a:rPr lang="en-US" sz="1200" b="0" dirty="0">
                <a:solidFill>
                  <a:srgbClr val="D4D4D4"/>
                </a:solidFill>
                <a:effectLst/>
                <a:latin typeface="Consolas" panose="020B0609020204030204" pitchFamily="49" charset="0"/>
              </a:rPr>
              <a:t>)</a:t>
            </a:r>
          </a:p>
          <a:p>
            <a:pPr lvl="2">
              <a:lnSpc>
                <a:spcPct val="100000"/>
              </a:lnSpc>
              <a:spcBef>
                <a:spcPts val="0"/>
              </a:spcBef>
            </a:pPr>
            <a:r>
              <a:rPr lang="en-US" sz="1200" b="0" dirty="0" err="1">
                <a:solidFill>
                  <a:srgbClr val="4EC9B0"/>
                </a:solidFill>
                <a:effectLst/>
                <a:latin typeface="Consolas" panose="020B0609020204030204" pitchFamily="49" charset="0"/>
              </a:rPr>
              <a:t>sns</a:t>
            </a:r>
            <a:r>
              <a:rPr lang="en-US" sz="1200" b="0" dirty="0" err="1">
                <a:solidFill>
                  <a:srgbClr val="D4D4D4"/>
                </a:solidFill>
                <a:effectLst/>
                <a:latin typeface="Consolas" panose="020B0609020204030204" pitchFamily="49" charset="0"/>
              </a:rPr>
              <a:t>.catplot</a:t>
            </a:r>
            <a:r>
              <a:rPr lang="en-US" sz="1200" b="0" dirty="0">
                <a:solidFill>
                  <a:srgbClr val="D4D4D4"/>
                </a:solidFill>
                <a:effectLst/>
                <a:latin typeface="Consolas" panose="020B0609020204030204" pitchFamily="49" charset="0"/>
              </a:rPr>
              <a:t>(</a:t>
            </a:r>
            <a:r>
              <a:rPr lang="en-US" sz="1200" b="0" dirty="0">
                <a:solidFill>
                  <a:srgbClr val="9CDCFE"/>
                </a:solidFill>
                <a:effectLst/>
                <a:latin typeface="Consolas" panose="020B0609020204030204" pitchFamily="49" charset="0"/>
              </a:rPr>
              <a:t>y</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"Orbit"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x</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FlightNumber</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hue</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data</a:t>
            </a:r>
            <a:r>
              <a:rPr lang="en-US" sz="1200" b="0" dirty="0">
                <a:solidFill>
                  <a:srgbClr val="D4D4D4"/>
                </a:solidFill>
                <a:effectLst/>
                <a:latin typeface="Consolas" panose="020B0609020204030204" pitchFamily="49" charset="0"/>
              </a:rPr>
              <a:t>=</a:t>
            </a:r>
            <a:r>
              <a:rPr lang="en-US" sz="1200" b="0" dirty="0" err="1">
                <a:solidFill>
                  <a:srgbClr val="9CDCFE"/>
                </a:solidFill>
                <a:effectLst/>
                <a:latin typeface="Consolas" panose="020B0609020204030204" pitchFamily="49" charset="0"/>
              </a:rPr>
              <a:t>df</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aspect</a:t>
            </a:r>
            <a:r>
              <a:rPr lang="en-US" sz="1200" b="0" dirty="0">
                <a:solidFill>
                  <a:srgbClr val="D4D4D4"/>
                </a:solidFill>
                <a:effectLst/>
                <a:latin typeface="Consolas" panose="020B0609020204030204" pitchFamily="49" charset="0"/>
              </a:rPr>
              <a:t> = </a:t>
            </a:r>
            <a:r>
              <a:rPr lang="en-US" sz="1200" b="0" dirty="0">
                <a:solidFill>
                  <a:srgbClr val="B5CEA8"/>
                </a:solidFill>
                <a:effectLst/>
                <a:latin typeface="Consolas" panose="020B0609020204030204" pitchFamily="49" charset="0"/>
              </a:rPr>
              <a:t>5</a:t>
            </a:r>
            <a:r>
              <a:rPr lang="en-US" sz="1200" b="0" dirty="0">
                <a:solidFill>
                  <a:srgbClr val="D4D4D4"/>
                </a:solidFill>
                <a:effectLst/>
                <a:latin typeface="Consolas" panose="020B0609020204030204" pitchFamily="49" charset="0"/>
              </a:rPr>
              <a:t>)</a:t>
            </a:r>
          </a:p>
          <a:p>
            <a:pPr lvl="2">
              <a:lnSpc>
                <a:spcPct val="100000"/>
              </a:lnSpc>
              <a:spcBef>
                <a:spcPts val="0"/>
              </a:spcBef>
            </a:pPr>
            <a:r>
              <a:rPr lang="en-US" sz="1200" b="0" dirty="0" err="1">
                <a:solidFill>
                  <a:srgbClr val="4EC9B0"/>
                </a:solidFill>
                <a:effectLst/>
                <a:latin typeface="Consolas" panose="020B0609020204030204" pitchFamily="49" charset="0"/>
              </a:rPr>
              <a:t>sns</a:t>
            </a:r>
            <a:r>
              <a:rPr lang="en-US" sz="1200" b="0" dirty="0" err="1">
                <a:solidFill>
                  <a:srgbClr val="D4D4D4"/>
                </a:solidFill>
                <a:effectLst/>
                <a:latin typeface="Consolas" panose="020B0609020204030204" pitchFamily="49" charset="0"/>
              </a:rPr>
              <a:t>.catplot</a:t>
            </a:r>
            <a:r>
              <a:rPr lang="en-US" sz="1200" b="0" dirty="0">
                <a:solidFill>
                  <a:srgbClr val="D4D4D4"/>
                </a:solidFill>
                <a:effectLst/>
                <a:latin typeface="Consolas" panose="020B0609020204030204" pitchFamily="49" charset="0"/>
              </a:rPr>
              <a:t>(</a:t>
            </a:r>
            <a:r>
              <a:rPr lang="en-US" sz="1200" b="0" dirty="0">
                <a:solidFill>
                  <a:srgbClr val="9CDCFE"/>
                </a:solidFill>
                <a:effectLst/>
                <a:latin typeface="Consolas" panose="020B0609020204030204" pitchFamily="49" charset="0"/>
              </a:rPr>
              <a:t>y</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"Orbit"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x</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a:t>
            </a:r>
            <a:r>
              <a:rPr lang="en-US" sz="1200" b="0" dirty="0" err="1">
                <a:solidFill>
                  <a:srgbClr val="CE9178"/>
                </a:solidFill>
                <a:effectLst/>
                <a:latin typeface="Consolas" panose="020B0609020204030204" pitchFamily="49" charset="0"/>
              </a:rPr>
              <a:t>PayloadMass</a:t>
            </a:r>
            <a:r>
              <a:rPr lang="en-US" sz="1200" b="0" dirty="0">
                <a:solidFill>
                  <a:srgbClr val="CE9178"/>
                </a:solidFill>
                <a:effectLst/>
                <a:latin typeface="Consolas" panose="020B0609020204030204" pitchFamily="49" charset="0"/>
              </a:rPr>
              <a:t>"</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hue</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data</a:t>
            </a:r>
            <a:r>
              <a:rPr lang="en-US" sz="1200" b="0" dirty="0">
                <a:solidFill>
                  <a:srgbClr val="D4D4D4"/>
                </a:solidFill>
                <a:effectLst/>
                <a:latin typeface="Consolas" panose="020B0609020204030204" pitchFamily="49" charset="0"/>
              </a:rPr>
              <a:t>=</a:t>
            </a:r>
            <a:r>
              <a:rPr lang="en-US" sz="1200" b="0" dirty="0" err="1">
                <a:solidFill>
                  <a:srgbClr val="9CDCFE"/>
                </a:solidFill>
                <a:effectLst/>
                <a:latin typeface="Consolas" panose="020B0609020204030204" pitchFamily="49" charset="0"/>
              </a:rPr>
              <a:t>df</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aspect</a:t>
            </a:r>
            <a:r>
              <a:rPr lang="en-US" sz="1200" b="0" dirty="0">
                <a:solidFill>
                  <a:srgbClr val="D4D4D4"/>
                </a:solidFill>
                <a:effectLst/>
                <a:latin typeface="Consolas" panose="020B0609020204030204" pitchFamily="49" charset="0"/>
              </a:rPr>
              <a:t> = </a:t>
            </a:r>
            <a:r>
              <a:rPr lang="en-US" sz="1200" b="0" dirty="0">
                <a:solidFill>
                  <a:srgbClr val="B5CEA8"/>
                </a:solidFill>
                <a:effectLst/>
                <a:latin typeface="Consolas" panose="020B0609020204030204" pitchFamily="49" charset="0"/>
              </a:rPr>
              <a:t>5</a:t>
            </a:r>
            <a:r>
              <a:rPr lang="en-US" sz="1200" b="0" dirty="0">
                <a:solidFill>
                  <a:srgbClr val="D4D4D4"/>
                </a:solidFill>
                <a:effectLst/>
                <a:latin typeface="Consolas" panose="020B0609020204030204" pitchFamily="49" charset="0"/>
              </a:rPr>
              <a:t>)</a:t>
            </a:r>
          </a:p>
          <a:p>
            <a:pPr lvl="2">
              <a:lnSpc>
                <a:spcPct val="100000"/>
              </a:lnSpc>
              <a:spcBef>
                <a:spcPts val="0"/>
              </a:spcBef>
            </a:pPr>
            <a:r>
              <a:rPr lang="en-US" sz="1200" b="0" dirty="0" err="1">
                <a:solidFill>
                  <a:srgbClr val="4EC9B0"/>
                </a:solidFill>
                <a:effectLst/>
                <a:latin typeface="Consolas" panose="020B0609020204030204" pitchFamily="49" charset="0"/>
              </a:rPr>
              <a:t>sns</a:t>
            </a:r>
            <a:r>
              <a:rPr lang="en-US" sz="1200" b="0" dirty="0" err="1">
                <a:solidFill>
                  <a:srgbClr val="D4D4D4"/>
                </a:solidFill>
                <a:effectLst/>
                <a:latin typeface="Consolas" panose="020B0609020204030204" pitchFamily="49" charset="0"/>
              </a:rPr>
              <a:t>.lineplot</a:t>
            </a:r>
            <a:r>
              <a:rPr lang="en-US" sz="1200" b="0" dirty="0">
                <a:solidFill>
                  <a:srgbClr val="D4D4D4"/>
                </a:solidFill>
                <a:effectLst/>
                <a:latin typeface="Consolas" panose="020B0609020204030204" pitchFamily="49" charset="0"/>
              </a:rPr>
              <a:t>(</a:t>
            </a:r>
            <a:r>
              <a:rPr lang="en-US" sz="1200" b="0" dirty="0">
                <a:solidFill>
                  <a:srgbClr val="9CDCFE"/>
                </a:solidFill>
                <a:effectLst/>
                <a:latin typeface="Consolas" panose="020B0609020204030204" pitchFamily="49" charset="0"/>
              </a:rPr>
              <a:t>data</a:t>
            </a:r>
            <a:r>
              <a:rPr lang="en-US" sz="1200" b="0" dirty="0">
                <a:solidFill>
                  <a:srgbClr val="D4D4D4"/>
                </a:solidFill>
                <a:effectLst/>
                <a:latin typeface="Consolas" panose="020B0609020204030204" pitchFamily="49" charset="0"/>
              </a:rPr>
              <a:t> = </a:t>
            </a:r>
            <a:r>
              <a:rPr lang="en-US" sz="1200" b="0" dirty="0" err="1">
                <a:solidFill>
                  <a:srgbClr val="9CDCFE"/>
                </a:solidFill>
                <a:effectLst/>
                <a:latin typeface="Consolas" panose="020B0609020204030204" pitchFamily="49" charset="0"/>
              </a:rPr>
              <a:t>df</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x</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"Date"</a:t>
            </a:r>
            <a:r>
              <a:rPr lang="en-US" sz="1200" b="0" dirty="0">
                <a:solidFill>
                  <a:srgbClr val="D4D4D4"/>
                </a:solidFill>
                <a:effectLst/>
                <a:latin typeface="Consolas" panose="020B0609020204030204" pitchFamily="49" charset="0"/>
              </a:rPr>
              <a:t> , </a:t>
            </a:r>
            <a:r>
              <a:rPr lang="en-US" sz="1200" b="0" dirty="0">
                <a:solidFill>
                  <a:srgbClr val="9CDCFE"/>
                </a:solidFill>
                <a:effectLst/>
                <a:latin typeface="Consolas" panose="020B0609020204030204" pitchFamily="49" charset="0"/>
              </a:rPr>
              <a:t>y</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"Success Rate"</a:t>
            </a:r>
            <a:r>
              <a:rPr lang="en-US" sz="1200" b="0" dirty="0">
                <a:solidFill>
                  <a:srgbClr val="D4D4D4"/>
                </a:solidFill>
                <a:effectLst/>
                <a:latin typeface="Consolas" panose="020B0609020204030204" pitchFamily="49" charset="0"/>
              </a:rPr>
              <a:t>)</a:t>
            </a:r>
            <a:endParaRPr lang="en-US" sz="14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r>
              <a:rPr lang="en-US" dirty="0">
                <a:hlinkClick r:id="rId3"/>
              </a:rPr>
              <a:t>GitHub Link – EDA with Data Visualization</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 Queries performed</a:t>
            </a:r>
          </a:p>
          <a:p>
            <a:pPr lvl="1">
              <a:lnSpc>
                <a:spcPct val="100000"/>
              </a:lnSpc>
              <a:spcBef>
                <a:spcPts val="0"/>
              </a:spcBef>
            </a:pPr>
            <a:r>
              <a:rPr lang="en-US" sz="1400" b="1" dirty="0">
                <a:solidFill>
                  <a:srgbClr val="569CD6"/>
                </a:solidFill>
                <a:effectLst/>
                <a:latin typeface="Consolas" panose="020B0609020204030204" pitchFamily="49" charset="0"/>
              </a:rPr>
              <a:t>Display the names of the unique launch sites  in the space mission</a:t>
            </a:r>
            <a:endParaRPr lang="en-US" sz="1400" b="0" dirty="0">
              <a:solidFill>
                <a:srgbClr val="D4D4D4"/>
              </a:solidFill>
              <a:effectLst/>
              <a:latin typeface="Consolas" panose="020B0609020204030204" pitchFamily="49" charset="0"/>
            </a:endParaRPr>
          </a:p>
          <a:p>
            <a:pPr lvl="1">
              <a:lnSpc>
                <a:spcPct val="100000"/>
              </a:lnSpc>
              <a:spcBef>
                <a:spcPts val="0"/>
              </a:spcBef>
            </a:pPr>
            <a:r>
              <a:rPr lang="en-US" sz="1400" b="1" dirty="0">
                <a:solidFill>
                  <a:srgbClr val="569CD6"/>
                </a:solidFill>
                <a:effectLst/>
                <a:latin typeface="Consolas" panose="020B0609020204030204" pitchFamily="49" charset="0"/>
              </a:rPr>
              <a:t>Display 5 records where launch sites begin with the string 'CCA'</a:t>
            </a:r>
            <a:endParaRPr lang="en-US" sz="1400" b="0" dirty="0">
              <a:solidFill>
                <a:srgbClr val="D4D4D4"/>
              </a:solidFill>
              <a:effectLst/>
              <a:latin typeface="Consolas" panose="020B0609020204030204" pitchFamily="49" charset="0"/>
            </a:endParaRPr>
          </a:p>
          <a:p>
            <a:pPr lvl="1">
              <a:lnSpc>
                <a:spcPct val="100000"/>
              </a:lnSpc>
              <a:spcBef>
                <a:spcPts val="0"/>
              </a:spcBef>
            </a:pPr>
            <a:r>
              <a:rPr lang="en-US" sz="1400" b="1" dirty="0">
                <a:solidFill>
                  <a:srgbClr val="569CD6"/>
                </a:solidFill>
                <a:effectLst/>
                <a:latin typeface="Consolas" panose="020B0609020204030204" pitchFamily="49" charset="0"/>
              </a:rPr>
              <a:t>Display the total payload mass carried by boosters launched by NASA (CRS)</a:t>
            </a:r>
            <a:endParaRPr lang="en-US" sz="1400" b="0" dirty="0">
              <a:solidFill>
                <a:srgbClr val="D4D4D4"/>
              </a:solidFill>
              <a:effectLst/>
              <a:latin typeface="Consolas" panose="020B0609020204030204" pitchFamily="49" charset="0"/>
            </a:endParaRPr>
          </a:p>
          <a:p>
            <a:pPr lvl="1">
              <a:lnSpc>
                <a:spcPct val="100000"/>
              </a:lnSpc>
              <a:spcBef>
                <a:spcPts val="0"/>
              </a:spcBef>
            </a:pPr>
            <a:r>
              <a:rPr lang="en-US" sz="1400" b="1" dirty="0">
                <a:solidFill>
                  <a:srgbClr val="569CD6"/>
                </a:solidFill>
                <a:effectLst/>
                <a:latin typeface="Consolas" panose="020B0609020204030204" pitchFamily="49" charset="0"/>
              </a:rPr>
              <a:t>Display average payload mass carried by booster version F9 v1.1</a:t>
            </a:r>
            <a:endParaRPr lang="en-US" sz="1400" b="0" dirty="0">
              <a:solidFill>
                <a:srgbClr val="D4D4D4"/>
              </a:solidFill>
              <a:effectLst/>
              <a:latin typeface="Consolas" panose="020B0609020204030204" pitchFamily="49" charset="0"/>
            </a:endParaRPr>
          </a:p>
          <a:p>
            <a:pPr lvl="1">
              <a:lnSpc>
                <a:spcPct val="100000"/>
              </a:lnSpc>
              <a:spcBef>
                <a:spcPts val="0"/>
              </a:spcBef>
            </a:pPr>
            <a:r>
              <a:rPr lang="en-US" sz="1400" b="1" dirty="0">
                <a:solidFill>
                  <a:srgbClr val="569CD6"/>
                </a:solidFill>
                <a:effectLst/>
                <a:latin typeface="Consolas" panose="020B0609020204030204" pitchFamily="49" charset="0"/>
              </a:rPr>
              <a:t>List the date when the first </a:t>
            </a:r>
            <a:r>
              <a:rPr lang="en-US" sz="1400" b="1" dirty="0" err="1">
                <a:solidFill>
                  <a:srgbClr val="569CD6"/>
                </a:solidFill>
                <a:effectLst/>
                <a:latin typeface="Consolas" panose="020B0609020204030204" pitchFamily="49" charset="0"/>
              </a:rPr>
              <a:t>succesful</a:t>
            </a:r>
            <a:r>
              <a:rPr lang="en-US" sz="1400" b="1" dirty="0">
                <a:solidFill>
                  <a:srgbClr val="569CD6"/>
                </a:solidFill>
                <a:effectLst/>
                <a:latin typeface="Consolas" panose="020B0609020204030204" pitchFamily="49" charset="0"/>
              </a:rPr>
              <a:t> landing outcome in ground pad was </a:t>
            </a:r>
            <a:r>
              <a:rPr lang="en-US" sz="1400" b="1" dirty="0" err="1">
                <a:solidFill>
                  <a:srgbClr val="569CD6"/>
                </a:solidFill>
                <a:effectLst/>
                <a:latin typeface="Consolas" panose="020B0609020204030204" pitchFamily="49" charset="0"/>
              </a:rPr>
              <a:t>acheived</a:t>
            </a:r>
            <a:r>
              <a:rPr lang="en-US" sz="1400" b="1" dirty="0">
                <a:solidFill>
                  <a:srgbClr val="569CD6"/>
                </a:solidFill>
                <a:effectLst/>
                <a:latin typeface="Consolas" panose="020B0609020204030204" pitchFamily="49" charset="0"/>
              </a:rPr>
              <a:t>.</a:t>
            </a:r>
            <a:endParaRPr lang="en-US" sz="1400" b="0" dirty="0">
              <a:solidFill>
                <a:srgbClr val="D4D4D4"/>
              </a:solidFill>
              <a:effectLst/>
              <a:latin typeface="Consolas" panose="020B0609020204030204" pitchFamily="49" charset="0"/>
            </a:endParaRPr>
          </a:p>
          <a:p>
            <a:pPr lvl="1">
              <a:lnSpc>
                <a:spcPct val="100000"/>
              </a:lnSpc>
              <a:spcBef>
                <a:spcPts val="0"/>
              </a:spcBef>
            </a:pPr>
            <a:r>
              <a:rPr lang="en-US" sz="1400" b="1" dirty="0">
                <a:solidFill>
                  <a:srgbClr val="569CD6"/>
                </a:solidFill>
                <a:effectLst/>
                <a:latin typeface="Consolas" panose="020B0609020204030204" pitchFamily="49" charset="0"/>
              </a:rPr>
              <a:t>List the names of the boosters which have success in drone ship and have payload mass greater than 4000 but less than 6000</a:t>
            </a:r>
            <a:endParaRPr lang="en-US" sz="1400" b="0" dirty="0">
              <a:solidFill>
                <a:srgbClr val="D4D4D4"/>
              </a:solidFill>
              <a:effectLst/>
              <a:latin typeface="Consolas" panose="020B0609020204030204" pitchFamily="49" charset="0"/>
            </a:endParaRPr>
          </a:p>
          <a:p>
            <a:pPr lvl="1">
              <a:lnSpc>
                <a:spcPct val="100000"/>
              </a:lnSpc>
              <a:spcBef>
                <a:spcPts val="0"/>
              </a:spcBef>
            </a:pPr>
            <a:r>
              <a:rPr lang="en-US" sz="1400" b="1" dirty="0">
                <a:solidFill>
                  <a:srgbClr val="569CD6"/>
                </a:solidFill>
                <a:effectLst/>
                <a:latin typeface="Consolas" panose="020B0609020204030204" pitchFamily="49" charset="0"/>
              </a:rPr>
              <a:t>List the total number of successful and failure mission outcomes</a:t>
            </a:r>
            <a:endParaRPr lang="en-US" sz="1400" b="0" dirty="0">
              <a:solidFill>
                <a:srgbClr val="D4D4D4"/>
              </a:solidFill>
              <a:effectLst/>
              <a:latin typeface="Consolas" panose="020B0609020204030204" pitchFamily="49" charset="0"/>
            </a:endParaRPr>
          </a:p>
          <a:p>
            <a:pPr lvl="1">
              <a:lnSpc>
                <a:spcPct val="100000"/>
              </a:lnSpc>
              <a:spcBef>
                <a:spcPts val="0"/>
              </a:spcBef>
            </a:pPr>
            <a:r>
              <a:rPr lang="en-US" sz="1400" b="1" dirty="0">
                <a:solidFill>
                  <a:srgbClr val="569CD6"/>
                </a:solidFill>
                <a:effectLst/>
                <a:latin typeface="Consolas" panose="020B0609020204030204" pitchFamily="49" charset="0"/>
              </a:rPr>
              <a:t>List the names of the </a:t>
            </a:r>
            <a:r>
              <a:rPr lang="en-US" sz="1400" b="1" dirty="0" err="1">
                <a:solidFill>
                  <a:srgbClr val="569CD6"/>
                </a:solidFill>
                <a:effectLst/>
                <a:latin typeface="Consolas" panose="020B0609020204030204" pitchFamily="49" charset="0"/>
              </a:rPr>
              <a:t>booster_versions</a:t>
            </a:r>
            <a:r>
              <a:rPr lang="en-US" sz="1400" b="1" dirty="0">
                <a:solidFill>
                  <a:srgbClr val="569CD6"/>
                </a:solidFill>
                <a:effectLst/>
                <a:latin typeface="Consolas" panose="020B0609020204030204" pitchFamily="49" charset="0"/>
              </a:rPr>
              <a:t> which have carried the maximum payload mass. Use a subquery</a:t>
            </a:r>
          </a:p>
          <a:p>
            <a:pPr lvl="1">
              <a:lnSpc>
                <a:spcPct val="100000"/>
              </a:lnSpc>
              <a:spcBef>
                <a:spcPts val="0"/>
              </a:spcBef>
            </a:pPr>
            <a:r>
              <a:rPr lang="en-US" sz="1400" b="1" dirty="0">
                <a:solidFill>
                  <a:srgbClr val="569CD6"/>
                </a:solidFill>
                <a:latin typeface="Consolas" panose="020B0609020204030204" pitchFamily="49" charset="0"/>
              </a:rPr>
              <a:t>List the records which will display the month names, failure </a:t>
            </a:r>
            <a:r>
              <a:rPr lang="en-US" sz="1400" b="1" dirty="0" err="1">
                <a:solidFill>
                  <a:srgbClr val="569CD6"/>
                </a:solidFill>
                <a:latin typeface="Consolas" panose="020B0609020204030204" pitchFamily="49" charset="0"/>
              </a:rPr>
              <a:t>landing_outcomes</a:t>
            </a:r>
            <a:r>
              <a:rPr lang="en-US" sz="1400" b="1" dirty="0">
                <a:solidFill>
                  <a:srgbClr val="569CD6"/>
                </a:solidFill>
                <a:latin typeface="Consolas" panose="020B0609020204030204" pitchFamily="49" charset="0"/>
              </a:rPr>
              <a:t> in drone ship ,booster versions, </a:t>
            </a:r>
            <a:r>
              <a:rPr lang="en-US" sz="1400" b="1" dirty="0" err="1">
                <a:solidFill>
                  <a:srgbClr val="569CD6"/>
                </a:solidFill>
                <a:latin typeface="Consolas" panose="020B0609020204030204" pitchFamily="49" charset="0"/>
              </a:rPr>
              <a:t>launch_site</a:t>
            </a:r>
            <a:r>
              <a:rPr lang="en-US" sz="1400" b="1" dirty="0">
                <a:solidFill>
                  <a:srgbClr val="569CD6"/>
                </a:solidFill>
                <a:latin typeface="Consolas" panose="020B0609020204030204" pitchFamily="49" charset="0"/>
              </a:rPr>
              <a:t> for the months in year 2015.</a:t>
            </a:r>
          </a:p>
          <a:p>
            <a:pPr lvl="1">
              <a:lnSpc>
                <a:spcPct val="100000"/>
              </a:lnSpc>
              <a:spcBef>
                <a:spcPts val="0"/>
              </a:spcBef>
            </a:pPr>
            <a:r>
              <a:rPr lang="en-US" sz="1400" b="1" dirty="0">
                <a:solidFill>
                  <a:srgbClr val="569CD6"/>
                </a:solidFill>
                <a:latin typeface="Consolas" panose="020B0609020204030204" pitchFamily="49" charset="0"/>
              </a:rPr>
              <a:t>Rank the  count of  successful </a:t>
            </a:r>
            <a:r>
              <a:rPr lang="en-US" sz="1400" b="1" dirty="0" err="1">
                <a:solidFill>
                  <a:srgbClr val="569CD6"/>
                </a:solidFill>
                <a:latin typeface="Consolas" panose="020B0609020204030204" pitchFamily="49" charset="0"/>
              </a:rPr>
              <a:t>landing_outcomes</a:t>
            </a:r>
            <a:r>
              <a:rPr lang="en-US" sz="1400" b="1" dirty="0">
                <a:solidFill>
                  <a:srgbClr val="569CD6"/>
                </a:solidFill>
                <a:latin typeface="Consolas" panose="020B0609020204030204" pitchFamily="49" charset="0"/>
              </a:rPr>
              <a:t> between the date 04-06-2010 and 20-03-2017 in descending order.</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r>
              <a:rPr lang="en-US" dirty="0">
                <a:hlinkClick r:id="rId3"/>
              </a:rPr>
              <a:t>GitHub Link – EDA with SQL</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69600"/>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Multiple Maps were created with the Folium package. </a:t>
            </a:r>
          </a:p>
          <a:p>
            <a:pPr>
              <a:lnSpc>
                <a:spcPct val="100000"/>
              </a:lnSpc>
              <a:spcBef>
                <a:spcPts val="1400"/>
              </a:spcBef>
            </a:pPr>
            <a:r>
              <a:rPr lang="en-US" sz="2200" dirty="0">
                <a:solidFill>
                  <a:schemeClr val="accent3">
                    <a:lumMod val="25000"/>
                  </a:schemeClr>
                </a:solidFill>
                <a:latin typeface="Abadi" panose="020B0604020104020204" pitchFamily="34" charset="0"/>
              </a:rPr>
              <a:t>This package allows us to plot maps of many kinds and complexities. Making maps interactive and meaningful.</a:t>
            </a:r>
          </a:p>
          <a:p>
            <a:pPr>
              <a:lnSpc>
                <a:spcPct val="100000"/>
              </a:lnSpc>
              <a:spcBef>
                <a:spcPts val="1400"/>
              </a:spcBef>
            </a:pPr>
            <a:r>
              <a:rPr lang="en-US" sz="2200" dirty="0">
                <a:solidFill>
                  <a:schemeClr val="accent3">
                    <a:lumMod val="25000"/>
                  </a:schemeClr>
                </a:solidFill>
                <a:latin typeface="Abadi" panose="020B0604020104020204" pitchFamily="34" charset="0"/>
              </a:rPr>
              <a:t>Plotting a map may not mean much without a proper description and legends. And in order to present meaning and insights to a map, there are different tools from which we can select. </a:t>
            </a:r>
          </a:p>
          <a:p>
            <a:pPr>
              <a:lnSpc>
                <a:spcPct val="100000"/>
              </a:lnSpc>
              <a:spcBef>
                <a:spcPts val="1400"/>
              </a:spcBef>
            </a:pPr>
            <a:r>
              <a:rPr lang="en-US" sz="2200" dirty="0">
                <a:solidFill>
                  <a:schemeClr val="accent3">
                    <a:lumMod val="25000"/>
                  </a:schemeClr>
                </a:solidFill>
                <a:latin typeface="Abadi" panose="020B0604020104020204" pitchFamily="34" charset="0"/>
              </a:rPr>
              <a:t>Markers and circles were used to better display the information in our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and to facilitate the interpretation of the data presented. </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Link – Interactive map with Folium</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dashboard was created using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Application. And in the application we generated two interactive charts. One Pie Chart and a second Scatter Plot chart</a:t>
            </a:r>
          </a:p>
          <a:p>
            <a:pPr>
              <a:lnSpc>
                <a:spcPct val="100000"/>
              </a:lnSpc>
              <a:spcBef>
                <a:spcPts val="1400"/>
              </a:spcBef>
            </a:pPr>
            <a:r>
              <a:rPr lang="en-US" sz="2200" dirty="0">
                <a:solidFill>
                  <a:schemeClr val="accent3">
                    <a:lumMod val="25000"/>
                  </a:schemeClr>
                </a:solidFill>
                <a:latin typeface="Abadi" panose="020B0604020104020204" pitchFamily="34" charset="0"/>
              </a:rPr>
              <a:t>The Pie Chart contains information of the success rate of Launches and landings for each site.</a:t>
            </a:r>
          </a:p>
          <a:p>
            <a:pPr>
              <a:lnSpc>
                <a:spcPct val="100000"/>
              </a:lnSpc>
              <a:spcBef>
                <a:spcPts val="1400"/>
              </a:spcBef>
            </a:pPr>
            <a:r>
              <a:rPr lang="en-US" sz="2200" dirty="0">
                <a:solidFill>
                  <a:schemeClr val="accent3">
                    <a:lumMod val="25000"/>
                  </a:schemeClr>
                </a:solidFill>
                <a:latin typeface="Abadi" panose="020B0604020104020204" pitchFamily="34" charset="0"/>
              </a:rPr>
              <a:t>The Scatter plot shows us the success of these Launches and Landings in relation to the Payload Mass (in kg) that the rocket carried</a:t>
            </a:r>
          </a:p>
          <a:p>
            <a:pPr>
              <a:lnSpc>
                <a:spcPct val="100000"/>
              </a:lnSpc>
              <a:spcBef>
                <a:spcPts val="1400"/>
              </a:spcBef>
            </a:pPr>
            <a:r>
              <a:rPr lang="en-US" sz="2200" dirty="0">
                <a:solidFill>
                  <a:schemeClr val="accent3">
                    <a:lumMod val="25000"/>
                  </a:schemeClr>
                </a:solidFill>
                <a:latin typeface="Abadi" panose="020B0604020104020204" pitchFamily="34" charset="0"/>
              </a:rPr>
              <a:t>The idea of an interactive dashboard is such that you can visually analyze the data you’re working with and make decisions faster.</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r>
              <a:rPr lang="en-US" dirty="0">
                <a:hlinkClick r:id="rId3"/>
              </a:rPr>
              <a:t>GitHub Link – </a:t>
            </a:r>
            <a:r>
              <a:rPr lang="en-US" dirty="0" err="1">
                <a:hlinkClick r:id="rId3"/>
              </a:rPr>
              <a:t>Dash_Interactivity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3"/>
            <a:ext cx="11233248" cy="4680520"/>
          </a:xfrm>
          <a:prstGeom prst="rect">
            <a:avLst/>
          </a:prstGeom>
        </p:spPr>
        <p:txBody>
          <a:bodyPr>
            <a:normAutofit fontScale="85000" lnSpcReduction="20000"/>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Link – Predictive Analysis</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4B00EE93-9F0E-23F0-BE7F-83893B511D5E}"/>
              </a:ext>
            </a:extLst>
          </p:cNvPr>
          <p:cNvGraphicFramePr/>
          <p:nvPr>
            <p:extLst>
              <p:ext uri="{D42A27DB-BD31-4B8C-83A1-F6EECF244321}">
                <p14:modId xmlns:p14="http://schemas.microsoft.com/office/powerpoint/2010/main" val="3347311186"/>
              </p:ext>
            </p:extLst>
          </p:nvPr>
        </p:nvGraphicFramePr>
        <p:xfrm>
          <a:off x="479376" y="1556792"/>
          <a:ext cx="11233248" cy="374441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79376" y="1556792"/>
            <a:ext cx="11233248" cy="4680520"/>
          </a:xfrm>
          <a:prstGeom prst="rect">
            <a:avLst/>
          </a:prstGeom>
        </p:spPr>
        <p:txBody>
          <a:bodyPr>
            <a:normAutofit fontScale="92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compare the flight number and launch site locations and evaluate the success (Class 1) and failures (Class 0) for each mission. The result shows good amount of success from different location, but it is important to highlight that the number of failures are decreasing substantially as the flights numbers increase. Showing a successful progress by each launch.</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AE2573BD-5451-3E7C-1524-11992DCD4979}"/>
              </a:ext>
            </a:extLst>
          </p:cNvPr>
          <p:cNvPicPr>
            <a:picLocks noChangeAspect="1"/>
          </p:cNvPicPr>
          <p:nvPr/>
        </p:nvPicPr>
        <p:blipFill>
          <a:blip r:embed="rId3"/>
          <a:stretch>
            <a:fillRect/>
          </a:stretch>
        </p:blipFill>
        <p:spPr>
          <a:xfrm>
            <a:off x="479376" y="1988840"/>
            <a:ext cx="11233248" cy="280831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79376" y="1556792"/>
            <a:ext cx="11233248" cy="4680520"/>
          </a:xfrm>
          <a:prstGeom prst="rect">
            <a:avLst/>
          </a:prstGeom>
        </p:spPr>
        <p:txBody>
          <a:bodyPr>
            <a:normAutofit fontScale="92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Different launch sites present different limitations, successes and failures. As shown, the VAFB site present a limitation of 10000kg of capacity as per CCAFS and KSC sites can launch rockets as heavy as 16000kg. </a:t>
            </a:r>
          </a:p>
          <a:p>
            <a:pPr>
              <a:lnSpc>
                <a:spcPct val="100000"/>
              </a:lnSpc>
              <a:spcBef>
                <a:spcPts val="1400"/>
              </a:spcBef>
            </a:pPr>
            <a:r>
              <a:rPr lang="en-US" sz="2200" dirty="0">
                <a:solidFill>
                  <a:schemeClr val="accent3">
                    <a:lumMod val="25000"/>
                  </a:schemeClr>
                </a:solidFill>
                <a:latin typeface="Abadi" panose="020B0604020104020204" pitchFamily="34" charset="0"/>
              </a:rPr>
              <a:t>We can also observe that the CCAFS launch site is one of the most used out of all launch sites.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7" name="Picture 6">
            <a:extLst>
              <a:ext uri="{FF2B5EF4-FFF2-40B4-BE49-F238E27FC236}">
                <a16:creationId xmlns:a16="http://schemas.microsoft.com/office/drawing/2014/main" id="{DDD86C9E-2442-3DDC-1A25-A5E4295ACC76}"/>
              </a:ext>
            </a:extLst>
          </p:cNvPr>
          <p:cNvPicPr>
            <a:picLocks noChangeAspect="1"/>
          </p:cNvPicPr>
          <p:nvPr/>
        </p:nvPicPr>
        <p:blipFill>
          <a:blip r:embed="rId3"/>
          <a:stretch>
            <a:fillRect/>
          </a:stretch>
        </p:blipFill>
        <p:spPr>
          <a:xfrm>
            <a:off x="479376" y="1988840"/>
            <a:ext cx="11233248" cy="2808312"/>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 - 3</a:t>
            </a:r>
          </a:p>
          <a:p>
            <a:pPr>
              <a:lnSpc>
                <a:spcPct val="100000"/>
              </a:lnSpc>
              <a:spcBef>
                <a:spcPts val="1400"/>
              </a:spcBef>
            </a:pPr>
            <a:r>
              <a:rPr lang="en-US" sz="2200" dirty="0">
                <a:solidFill>
                  <a:schemeClr val="accent3">
                    <a:lumMod val="25000"/>
                  </a:schemeClr>
                </a:solidFill>
                <a:latin typeface="Abadi"/>
              </a:rPr>
              <a:t>Introduction - 4</a:t>
            </a:r>
          </a:p>
          <a:p>
            <a:pPr>
              <a:lnSpc>
                <a:spcPct val="100000"/>
              </a:lnSpc>
              <a:spcBef>
                <a:spcPts val="1400"/>
              </a:spcBef>
            </a:pPr>
            <a:r>
              <a:rPr lang="en-US" sz="2200" dirty="0">
                <a:solidFill>
                  <a:schemeClr val="accent3">
                    <a:lumMod val="25000"/>
                  </a:schemeClr>
                </a:solidFill>
                <a:latin typeface="Abadi"/>
              </a:rPr>
              <a:t>Methodology - 5</a:t>
            </a:r>
          </a:p>
          <a:p>
            <a:pPr>
              <a:lnSpc>
                <a:spcPct val="100000"/>
              </a:lnSpc>
              <a:spcBef>
                <a:spcPts val="1400"/>
              </a:spcBef>
            </a:pPr>
            <a:r>
              <a:rPr lang="en-US" sz="2200" dirty="0">
                <a:solidFill>
                  <a:schemeClr val="accent3">
                    <a:lumMod val="25000"/>
                  </a:schemeClr>
                </a:solidFill>
                <a:latin typeface="Abadi"/>
              </a:rPr>
              <a:t>Results - 17</a:t>
            </a:r>
          </a:p>
          <a:p>
            <a:pPr>
              <a:lnSpc>
                <a:spcPct val="100000"/>
              </a:lnSpc>
              <a:spcBef>
                <a:spcPts val="1400"/>
              </a:spcBef>
            </a:pPr>
            <a:r>
              <a:rPr lang="en-US" sz="2200" dirty="0">
                <a:solidFill>
                  <a:schemeClr val="accent3">
                    <a:lumMod val="25000"/>
                  </a:schemeClr>
                </a:solidFill>
                <a:latin typeface="Abadi"/>
              </a:rPr>
              <a:t>Conclusion - 45</a:t>
            </a:r>
          </a:p>
          <a:p>
            <a:pPr>
              <a:lnSpc>
                <a:spcPct val="100000"/>
              </a:lnSpc>
              <a:spcBef>
                <a:spcPts val="1400"/>
              </a:spcBef>
            </a:pPr>
            <a:r>
              <a:rPr lang="en-US" sz="2200" dirty="0">
                <a:solidFill>
                  <a:schemeClr val="accent3">
                    <a:lumMod val="25000"/>
                  </a:schemeClr>
                </a:solidFill>
                <a:latin typeface="Abadi"/>
              </a:rPr>
              <a:t>Appendix - 46</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79376" y="1556792"/>
            <a:ext cx="11233248" cy="4680520"/>
          </a:xfrm>
          <a:prstGeom prst="rect">
            <a:avLst/>
          </a:prstGeom>
        </p:spPr>
        <p:txBody>
          <a:bodyPr>
            <a:normAutofit fontScale="92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of the Orbits ES-L1, GEO, HEO and SSO are 100% successful. As for the SO orbit has never had a successful launch.</a:t>
            </a:r>
          </a:p>
          <a:p>
            <a:pPr>
              <a:lnSpc>
                <a:spcPct val="100000"/>
              </a:lnSpc>
              <a:spcBef>
                <a:spcPts val="1400"/>
              </a:spcBef>
            </a:pPr>
            <a:r>
              <a:rPr lang="en-US" sz="2200" dirty="0">
                <a:solidFill>
                  <a:schemeClr val="accent3">
                    <a:lumMod val="25000"/>
                  </a:schemeClr>
                </a:solidFill>
                <a:latin typeface="Abadi" panose="020B0604020104020204" pitchFamily="34" charset="0"/>
              </a:rPr>
              <a:t>The information on this bar chart is missing the number of launches per site, for us to determine how efficient a launch site is or can be.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7" name="Picture 6">
            <a:extLst>
              <a:ext uri="{FF2B5EF4-FFF2-40B4-BE49-F238E27FC236}">
                <a16:creationId xmlns:a16="http://schemas.microsoft.com/office/drawing/2014/main" id="{740568DB-B916-F99E-CC91-248791690805}"/>
              </a:ext>
            </a:extLst>
          </p:cNvPr>
          <p:cNvPicPr>
            <a:picLocks noChangeAspect="1"/>
          </p:cNvPicPr>
          <p:nvPr/>
        </p:nvPicPr>
        <p:blipFill>
          <a:blip r:embed="rId3"/>
          <a:stretch>
            <a:fillRect/>
          </a:stretch>
        </p:blipFill>
        <p:spPr>
          <a:xfrm>
            <a:off x="479376" y="1988839"/>
            <a:ext cx="11233248" cy="2808313"/>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79376" y="1556792"/>
            <a:ext cx="11233248" cy="4680520"/>
          </a:xfrm>
          <a:prstGeom prst="rect">
            <a:avLst/>
          </a:prstGeom>
        </p:spPr>
        <p:txBody>
          <a:bodyPr>
            <a:normAutofit fontScale="92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 this chart we can have better understanding of how Orbits can influence if the launch is successful or not. </a:t>
            </a:r>
          </a:p>
          <a:p>
            <a:pPr>
              <a:lnSpc>
                <a:spcPct val="100000"/>
              </a:lnSpc>
              <a:spcBef>
                <a:spcPts val="1400"/>
              </a:spcBef>
            </a:pPr>
            <a:r>
              <a:rPr lang="en-US" sz="2200" dirty="0">
                <a:solidFill>
                  <a:schemeClr val="accent3">
                    <a:lumMod val="25000"/>
                  </a:schemeClr>
                </a:solidFill>
                <a:latin typeface="Abadi" panose="020B0604020104020204" pitchFamily="34" charset="0"/>
              </a:rPr>
              <a:t>We observe that SpaceX started with different Orbits and the success rate was fluctuating. In recent launches, the Sun Synchronous Orbit has been the preference and success has improved.</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8" name="Picture 7">
            <a:extLst>
              <a:ext uri="{FF2B5EF4-FFF2-40B4-BE49-F238E27FC236}">
                <a16:creationId xmlns:a16="http://schemas.microsoft.com/office/drawing/2014/main" id="{03D2EC3B-D5CE-6D0E-117E-C037D1C8698F}"/>
              </a:ext>
            </a:extLst>
          </p:cNvPr>
          <p:cNvPicPr>
            <a:picLocks noChangeAspect="1"/>
          </p:cNvPicPr>
          <p:nvPr/>
        </p:nvPicPr>
        <p:blipFill>
          <a:blip r:embed="rId3"/>
          <a:stretch>
            <a:fillRect/>
          </a:stretch>
        </p:blipFill>
        <p:spPr>
          <a:xfrm>
            <a:off x="479376" y="1988840"/>
            <a:ext cx="11233248" cy="280831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79376" y="1556792"/>
            <a:ext cx="11233248" cy="4680520"/>
          </a:xfrm>
          <a:prstGeom prst="rect">
            <a:avLst/>
          </a:prstGeom>
        </p:spPr>
        <p:txBody>
          <a:bodyPr>
            <a:normAutofit fontScale="925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There isn’t much of a significant correlation between Payload and Orbit. </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majority of flights are in the GTO (Geosynchronous orbit), which is a very important orbit that monitors many factors of our daily lives such as communication, weather, surveillance, </a:t>
            </a:r>
            <a:r>
              <a:rPr lang="en-US" sz="2200" dirty="0" err="1">
                <a:solidFill>
                  <a:schemeClr val="accent3">
                    <a:lumMod val="25000"/>
                  </a:schemeClr>
                </a:solidFill>
                <a:latin typeface="Abadi" panose="020B0604020104020204" pitchFamily="34" charset="0"/>
              </a:rPr>
              <a:t>etc</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8" name="Picture 7">
            <a:extLst>
              <a:ext uri="{FF2B5EF4-FFF2-40B4-BE49-F238E27FC236}">
                <a16:creationId xmlns:a16="http://schemas.microsoft.com/office/drawing/2014/main" id="{F98C85BB-994A-C2E1-C452-EDEC130165F2}"/>
              </a:ext>
            </a:extLst>
          </p:cNvPr>
          <p:cNvPicPr>
            <a:picLocks noChangeAspect="1"/>
          </p:cNvPicPr>
          <p:nvPr/>
        </p:nvPicPr>
        <p:blipFill>
          <a:blip r:embed="rId3"/>
          <a:stretch>
            <a:fillRect/>
          </a:stretch>
        </p:blipFill>
        <p:spPr>
          <a:xfrm>
            <a:off x="480914" y="1988840"/>
            <a:ext cx="11233248" cy="280831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79376" y="1556792"/>
            <a:ext cx="11233248" cy="4680520"/>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line chart shows the successful rates along the years. And as we can see the trend after 2013, we show that successful launches are occurring more often, which shows that the effort to make the missions safer, is paying off and we hope to see this trend line reach 100% success rate in the years to come.</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FD05A26D-DAF3-60EA-5311-57080CB7F3A8}"/>
              </a:ext>
            </a:extLst>
          </p:cNvPr>
          <p:cNvPicPr>
            <a:picLocks noChangeAspect="1"/>
          </p:cNvPicPr>
          <p:nvPr/>
        </p:nvPicPr>
        <p:blipFill>
          <a:blip r:embed="rId3"/>
          <a:stretch>
            <a:fillRect/>
          </a:stretch>
        </p:blipFill>
        <p:spPr>
          <a:xfrm>
            <a:off x="479376" y="1988840"/>
            <a:ext cx="11712624" cy="280831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endParaRPr lang="en-US" sz="2200" b="1"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query returns the unique launch site names. </a:t>
            </a:r>
          </a:p>
          <a:p>
            <a:pPr>
              <a:lnSpc>
                <a:spcPct val="100000"/>
              </a:lnSpc>
              <a:spcBef>
                <a:spcPts val="1400"/>
              </a:spcBef>
            </a:pPr>
            <a:r>
              <a:rPr lang="en-US" sz="2200" dirty="0">
                <a:solidFill>
                  <a:schemeClr val="accent3">
                    <a:lumMod val="25000"/>
                  </a:schemeClr>
                </a:solidFill>
                <a:latin typeface="Abadi" panose="020B0604020104020204" pitchFamily="34" charset="0"/>
              </a:rPr>
              <a:t>We do see CCAFS as SLC-40 and LC-40, which represent the same location, but it seems that the data has wrong data entry, generating this error.</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54B5796B-99C2-A28E-9895-0B689B2FD46F}"/>
              </a:ext>
            </a:extLst>
          </p:cNvPr>
          <p:cNvPicPr>
            <a:picLocks noChangeAspect="1"/>
          </p:cNvPicPr>
          <p:nvPr/>
        </p:nvPicPr>
        <p:blipFill>
          <a:blip r:embed="rId3"/>
          <a:stretch>
            <a:fillRect/>
          </a:stretch>
        </p:blipFill>
        <p:spPr>
          <a:xfrm>
            <a:off x="4171681" y="2023866"/>
            <a:ext cx="3848637" cy="2810267"/>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Display the first five entries where the launch site name starts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F2271B0A-592D-B0E7-EEAC-6B956543EF58}"/>
              </a:ext>
            </a:extLst>
          </p:cNvPr>
          <p:cNvPicPr>
            <a:picLocks noChangeAspect="1"/>
          </p:cNvPicPr>
          <p:nvPr/>
        </p:nvPicPr>
        <p:blipFill>
          <a:blip r:embed="rId3"/>
          <a:stretch>
            <a:fillRect/>
          </a:stretch>
        </p:blipFill>
        <p:spPr>
          <a:xfrm>
            <a:off x="479376" y="2060847"/>
            <a:ext cx="11233248" cy="302433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value displayed value represents the total payload sent to space where the customer was NASA. </a:t>
            </a:r>
          </a:p>
          <a:p>
            <a:pPr>
              <a:lnSpc>
                <a:spcPct val="100000"/>
              </a:lnSpc>
              <a:spcBef>
                <a:spcPts val="1400"/>
              </a:spcBef>
            </a:pPr>
            <a:r>
              <a:rPr lang="en-US" sz="2200" dirty="0">
                <a:solidFill>
                  <a:schemeClr val="accent3">
                    <a:lumMod val="25000"/>
                  </a:schemeClr>
                </a:solidFill>
                <a:latin typeface="Abadi" panose="020B0604020104020204" pitchFamily="34" charset="0"/>
              </a:rPr>
              <a:t>The information also refers to CRS (Commercial Resupply Services), that indicates that these mission were carrying payloads to the ISS.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BC7FB0A0-4EAF-B9B2-0E71-0D8090A985AE}"/>
              </a:ext>
            </a:extLst>
          </p:cNvPr>
          <p:cNvPicPr>
            <a:picLocks noChangeAspect="1"/>
          </p:cNvPicPr>
          <p:nvPr/>
        </p:nvPicPr>
        <p:blipFill>
          <a:blip r:embed="rId3"/>
          <a:stretch>
            <a:fillRect/>
          </a:stretch>
        </p:blipFill>
        <p:spPr>
          <a:xfrm>
            <a:off x="3300022" y="2609735"/>
            <a:ext cx="5591955" cy="1638529"/>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An average of how much payload the booster Falcon9 v1 carried on its missions.</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8B3E04CE-0C4B-BB6A-618E-2A8A4421B48B}"/>
              </a:ext>
            </a:extLst>
          </p:cNvPr>
          <p:cNvPicPr>
            <a:picLocks noChangeAspect="1"/>
          </p:cNvPicPr>
          <p:nvPr/>
        </p:nvPicPr>
        <p:blipFill>
          <a:blip r:embed="rId3"/>
          <a:stretch>
            <a:fillRect/>
          </a:stretch>
        </p:blipFill>
        <p:spPr>
          <a:xfrm>
            <a:off x="2504574" y="2604972"/>
            <a:ext cx="7182852" cy="164805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The date where the first successful launch and landing at a ‘ground pad’ occurred in December 22 of 2015. Which is a very good Christmas gift for all the work done.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8C97FB49-727B-CA32-FE12-AA8D957BF0CD}"/>
              </a:ext>
            </a:extLst>
          </p:cNvPr>
          <p:cNvPicPr>
            <a:picLocks noChangeAspect="1"/>
          </p:cNvPicPr>
          <p:nvPr/>
        </p:nvPicPr>
        <p:blipFill>
          <a:blip r:embed="rId3"/>
          <a:stretch>
            <a:fillRect/>
          </a:stretch>
        </p:blipFill>
        <p:spPr>
          <a:xfrm>
            <a:off x="2414073" y="2614499"/>
            <a:ext cx="7363853" cy="162900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four booster versions were successfully landed at a drone ship and their payloads were bigger than 4000kg and not greater than 6000kg.</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1D724E8A-05E5-FBC8-605B-0B245A5E8ABB}"/>
              </a:ext>
            </a:extLst>
          </p:cNvPr>
          <p:cNvPicPr>
            <a:picLocks noChangeAspect="1"/>
          </p:cNvPicPr>
          <p:nvPr/>
        </p:nvPicPr>
        <p:blipFill>
          <a:blip r:embed="rId3"/>
          <a:stretch>
            <a:fillRect/>
          </a:stretch>
        </p:blipFill>
        <p:spPr>
          <a:xfrm>
            <a:off x="683905" y="2348880"/>
            <a:ext cx="10802858" cy="243874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491836" y="1565564"/>
            <a:ext cx="11220787" cy="4671747"/>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from SpaceX API and public reports</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 and analysis of potential for successful rocket landings</a:t>
            </a:r>
          </a:p>
          <a:p>
            <a:pPr lvl="1">
              <a:lnSpc>
                <a:spcPct val="100000"/>
              </a:lnSpc>
              <a:spcBef>
                <a:spcPts val="1400"/>
              </a:spcBef>
            </a:pPr>
            <a:r>
              <a:rPr lang="en-US" sz="1800" dirty="0">
                <a:solidFill>
                  <a:schemeClr val="accent3">
                    <a:lumMod val="25000"/>
                  </a:schemeClr>
                </a:solidFill>
                <a:latin typeface="Abadi" panose="020B0604020104020204" pitchFamily="34" charset="0"/>
              </a:rPr>
              <a:t>SQL and EDA to evaluate outcomes in relation to multiple parameters</a:t>
            </a:r>
          </a:p>
          <a:p>
            <a:pPr lvl="1">
              <a:lnSpc>
                <a:spcPct val="100000"/>
              </a:lnSpc>
              <a:spcBef>
                <a:spcPts val="1400"/>
              </a:spcBef>
            </a:pPr>
            <a:r>
              <a:rPr lang="en-US" sz="1800" dirty="0">
                <a:solidFill>
                  <a:schemeClr val="accent3">
                    <a:lumMod val="25000"/>
                  </a:schemeClr>
                </a:solidFill>
                <a:latin typeface="Abadi" panose="020B0604020104020204" pitchFamily="34" charset="0"/>
              </a:rPr>
              <a:t>Data Visualization in charts and dashboards to facilitate reporting and analysis.</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to find the best model that predicts the outcome with higher accuracy</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Four models created to predict if SpaceX’s First Stage rocket lands successfully or not. We use Logistic Regression; Support Vector Machine; Decision Tree Classifier and K nearest neighbors.</a:t>
            </a:r>
          </a:p>
          <a:p>
            <a:pPr lvl="1">
              <a:lnSpc>
                <a:spcPct val="100000"/>
              </a:lnSpc>
              <a:spcBef>
                <a:spcPts val="1400"/>
              </a:spcBef>
            </a:pPr>
            <a:r>
              <a:rPr lang="en-US" sz="1800" dirty="0">
                <a:solidFill>
                  <a:schemeClr val="accent3">
                    <a:lumMod val="25000"/>
                  </a:schemeClr>
                </a:solidFill>
                <a:latin typeface="Abadi" panose="020B0604020104020204" pitchFamily="34" charset="0"/>
              </a:rPr>
              <a:t>All models predicted with similar accuracy of 83.33%. However, the Tree Classifier stands out with a 94.4% accuracy. This is a good prediction, but not ideal. Hopefully we’ll keep gathering more data and analysis to improve the accuracy rate.</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There are many data entries with no information. The correct action to display this, was to first clean all the null entries. </a:t>
            </a:r>
          </a:p>
          <a:p>
            <a:pPr>
              <a:lnSpc>
                <a:spcPct val="100000"/>
              </a:lnSpc>
              <a:spcBef>
                <a:spcPts val="1400"/>
              </a:spcBef>
            </a:pPr>
            <a:r>
              <a:rPr lang="en-US" sz="2200" dirty="0">
                <a:solidFill>
                  <a:schemeClr val="accent3">
                    <a:lumMod val="25000"/>
                  </a:schemeClr>
                </a:solidFill>
                <a:latin typeface="Abadi" panose="020B0604020104020204" pitchFamily="34" charset="0"/>
              </a:rPr>
              <a:t>The query shows us the mission outcome, which points us to an amazing 99% successful outcome.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6556AE31-5502-4B9B-C04B-24C51985BEA0}"/>
              </a:ext>
            </a:extLst>
          </p:cNvPr>
          <p:cNvPicPr>
            <a:picLocks noChangeAspect="1"/>
          </p:cNvPicPr>
          <p:nvPr/>
        </p:nvPicPr>
        <p:blipFill>
          <a:blip r:embed="rId3"/>
          <a:stretch>
            <a:fillRect/>
          </a:stretch>
        </p:blipFill>
        <p:spPr>
          <a:xfrm>
            <a:off x="2861811" y="1966708"/>
            <a:ext cx="6468378" cy="2924583"/>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All the boosters displayed above, have carried the maximum payload in their missions.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913FB737-4899-36CA-B9A7-B75F6AE2DB72}"/>
              </a:ext>
            </a:extLst>
          </p:cNvPr>
          <p:cNvPicPr>
            <a:picLocks noChangeAspect="1"/>
          </p:cNvPicPr>
          <p:nvPr/>
        </p:nvPicPr>
        <p:blipFill>
          <a:blip r:embed="rId3"/>
          <a:stretch>
            <a:fillRect/>
          </a:stretch>
        </p:blipFill>
        <p:spPr>
          <a:xfrm>
            <a:off x="2914599" y="1976421"/>
            <a:ext cx="6362802" cy="368482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23166" y="1568048"/>
            <a:ext cx="11108601" cy="4855759"/>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query displays the two failed launches that attempted to land on the drone ship</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7" name="Picture 6">
            <a:extLst>
              <a:ext uri="{FF2B5EF4-FFF2-40B4-BE49-F238E27FC236}">
                <a16:creationId xmlns:a16="http://schemas.microsoft.com/office/drawing/2014/main" id="{40DDDA9A-908E-C631-190E-5F840B58AD0F}"/>
              </a:ext>
            </a:extLst>
          </p:cNvPr>
          <p:cNvPicPr>
            <a:picLocks noChangeAspect="1"/>
          </p:cNvPicPr>
          <p:nvPr/>
        </p:nvPicPr>
        <p:blipFill>
          <a:blip r:embed="rId3"/>
          <a:stretch>
            <a:fillRect/>
          </a:stretch>
        </p:blipFill>
        <p:spPr>
          <a:xfrm>
            <a:off x="2785862" y="1943346"/>
            <a:ext cx="6483898" cy="2971307"/>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5">
            <a:extLst>
              <a:ext uri="{FF2B5EF4-FFF2-40B4-BE49-F238E27FC236}">
                <a16:creationId xmlns:a16="http://schemas.microsoft.com/office/drawing/2014/main" id="{89E6102B-9E19-1D1C-26C4-FA4A67AD5172}"/>
              </a:ext>
            </a:extLst>
          </p:cNvPr>
          <p:cNvPicPr>
            <a:picLocks noChangeAspect="1"/>
          </p:cNvPicPr>
          <p:nvPr/>
        </p:nvPicPr>
        <p:blipFill>
          <a:blip r:embed="rId3"/>
          <a:stretch>
            <a:fillRect/>
          </a:stretch>
        </p:blipFill>
        <p:spPr>
          <a:xfrm>
            <a:off x="3318457" y="3078042"/>
            <a:ext cx="4642833" cy="1184872"/>
          </a:xfrm>
          <a:prstGeom prst="rect">
            <a:avLst/>
          </a:prstGeom>
        </p:spPr>
      </p:pic>
      <p:pic>
        <p:nvPicPr>
          <p:cNvPr id="7" name="Picture 6">
            <a:extLst>
              <a:ext uri="{FF2B5EF4-FFF2-40B4-BE49-F238E27FC236}">
                <a16:creationId xmlns:a16="http://schemas.microsoft.com/office/drawing/2014/main" id="{2EA5FE54-C37A-5816-547D-809549C3C378}"/>
              </a:ext>
            </a:extLst>
          </p:cNvPr>
          <p:cNvPicPr>
            <a:picLocks noChangeAspect="1"/>
          </p:cNvPicPr>
          <p:nvPr/>
        </p:nvPicPr>
        <p:blipFill>
          <a:blip r:embed="rId4"/>
          <a:stretch>
            <a:fillRect/>
          </a:stretch>
        </p:blipFill>
        <p:spPr>
          <a:xfrm>
            <a:off x="2841254" y="2995912"/>
            <a:ext cx="6373114" cy="253400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79376" y="1556792"/>
            <a:ext cx="11233248" cy="4680520"/>
          </a:xfrm>
          <a:prstGeom prst="rect">
            <a:avLst/>
          </a:prstGeom>
        </p:spPr>
        <p:txBody>
          <a:bodyPr lIns="91440" tIns="45720" rIns="91440" bIns="45720" anchor="t">
            <a:normAutofit lnSpcReduction="10000"/>
          </a:bodyPr>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observer that the launch sites are located in the USA, however with some similarities, which they all are near the coast, and also in the south of the country, which brings the launches closer to the equator.</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All launch sites </a:t>
            </a:r>
          </a:p>
        </p:txBody>
      </p:sp>
      <p:pic>
        <p:nvPicPr>
          <p:cNvPr id="6" name="Picture 5">
            <a:extLst>
              <a:ext uri="{FF2B5EF4-FFF2-40B4-BE49-F238E27FC236}">
                <a16:creationId xmlns:a16="http://schemas.microsoft.com/office/drawing/2014/main" id="{117C2D0D-42C5-6EBA-4431-15915FFAE5E6}"/>
              </a:ext>
            </a:extLst>
          </p:cNvPr>
          <p:cNvPicPr>
            <a:picLocks noChangeAspect="1"/>
          </p:cNvPicPr>
          <p:nvPr/>
        </p:nvPicPr>
        <p:blipFill>
          <a:blip r:embed="rId3"/>
          <a:stretch>
            <a:fillRect/>
          </a:stretch>
        </p:blipFill>
        <p:spPr>
          <a:xfrm>
            <a:off x="2489496" y="1556792"/>
            <a:ext cx="7076629" cy="329543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79376" y="1556792"/>
            <a:ext cx="11233247" cy="4680520"/>
          </a:xfrm>
          <a:prstGeom prst="rect">
            <a:avLst/>
          </a:prstGeom>
        </p:spPr>
        <p:txBody>
          <a:bodyPr lIns="91440" tIns="45720" rIns="91440" bIns="45720" anchor="t">
            <a:normAutofit fontScale="92500" lnSpcReduction="100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Both images display the same region of the map.</a:t>
            </a:r>
          </a:p>
          <a:p>
            <a:pPr>
              <a:lnSpc>
                <a:spcPct val="100000"/>
              </a:lnSpc>
              <a:spcBef>
                <a:spcPts val="1400"/>
              </a:spcBef>
            </a:pPr>
            <a:r>
              <a:rPr lang="en-US" sz="2200" dirty="0">
                <a:solidFill>
                  <a:schemeClr val="accent3">
                    <a:lumMod val="25000"/>
                  </a:schemeClr>
                </a:solidFill>
                <a:latin typeface="Abadi"/>
              </a:rPr>
              <a:t>The left side, you can observe the number 10 inside the marker. Which shows us that there were 10 launches from this site.</a:t>
            </a:r>
          </a:p>
          <a:p>
            <a:pPr>
              <a:lnSpc>
                <a:spcPct val="100000"/>
              </a:lnSpc>
              <a:spcBef>
                <a:spcPts val="1400"/>
              </a:spcBef>
            </a:pPr>
            <a:r>
              <a:rPr lang="en-US" sz="2200" dirty="0">
                <a:solidFill>
                  <a:schemeClr val="accent3">
                    <a:lumMod val="25000"/>
                  </a:schemeClr>
                </a:solidFill>
                <a:latin typeface="Abadi"/>
              </a:rPr>
              <a:t>The right-hand side, we see as colored markers how these launches and landing took place. Green shows us the successful complete mission, as for red the incomplete one.</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Color Launch Markers </a:t>
            </a:r>
          </a:p>
        </p:txBody>
      </p:sp>
      <p:pic>
        <p:nvPicPr>
          <p:cNvPr id="4" name="Picture 3">
            <a:extLst>
              <a:ext uri="{FF2B5EF4-FFF2-40B4-BE49-F238E27FC236}">
                <a16:creationId xmlns:a16="http://schemas.microsoft.com/office/drawing/2014/main" id="{958E47BC-485D-C60F-C1E9-A6C0D7504792}"/>
              </a:ext>
            </a:extLst>
          </p:cNvPr>
          <p:cNvPicPr>
            <a:picLocks noChangeAspect="1"/>
          </p:cNvPicPr>
          <p:nvPr/>
        </p:nvPicPr>
        <p:blipFill>
          <a:blip r:embed="rId3"/>
          <a:stretch>
            <a:fillRect/>
          </a:stretch>
        </p:blipFill>
        <p:spPr>
          <a:xfrm>
            <a:off x="551383" y="1556792"/>
            <a:ext cx="5547163" cy="2717102"/>
          </a:xfrm>
          <a:prstGeom prst="rect">
            <a:avLst/>
          </a:prstGeom>
        </p:spPr>
      </p:pic>
      <p:pic>
        <p:nvPicPr>
          <p:cNvPr id="7" name="Picture 6">
            <a:extLst>
              <a:ext uri="{FF2B5EF4-FFF2-40B4-BE49-F238E27FC236}">
                <a16:creationId xmlns:a16="http://schemas.microsoft.com/office/drawing/2014/main" id="{3E5F02D6-D250-4245-7B3B-EA67666F81B8}"/>
              </a:ext>
            </a:extLst>
          </p:cNvPr>
          <p:cNvPicPr>
            <a:picLocks noChangeAspect="1"/>
          </p:cNvPicPr>
          <p:nvPr/>
        </p:nvPicPr>
        <p:blipFill>
          <a:blip r:embed="rId4"/>
          <a:stretch>
            <a:fillRect/>
          </a:stretch>
        </p:blipFill>
        <p:spPr>
          <a:xfrm>
            <a:off x="6095998" y="1556792"/>
            <a:ext cx="5525689" cy="2717102"/>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79376" y="1556792"/>
            <a:ext cx="11233248" cy="4680520"/>
          </a:xfrm>
          <a:prstGeom prst="rect">
            <a:avLst/>
          </a:prstGeom>
        </p:spPr>
        <p:txBody>
          <a:bodyPr lIns="91440" tIns="45720" rIns="91440" bIns="45720" anchor="t">
            <a:normAutofit fontScale="92500" lnSpcReduction="10000"/>
          </a:bodyPr>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This is to show the distance from the launch sites located in the coast of Florida to the city of Orlando, which is one of the biggest in the state.</a:t>
            </a:r>
          </a:p>
          <a:p>
            <a:pPr>
              <a:lnSpc>
                <a:spcPct val="100000"/>
              </a:lnSpc>
              <a:spcBef>
                <a:spcPts val="1400"/>
              </a:spcBef>
            </a:pPr>
            <a:r>
              <a:rPr lang="en-US" sz="2200" dirty="0">
                <a:solidFill>
                  <a:schemeClr val="accent3">
                    <a:lumMod val="25000"/>
                  </a:schemeClr>
                </a:solidFill>
                <a:latin typeface="Abadi"/>
              </a:rPr>
              <a:t>The distance in a straight line is of 78.45 km. which shows us that the space mission launches are cautiously planned, in order to ensure safety of cities nearby.</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4" name="Picture 3">
            <a:extLst>
              <a:ext uri="{FF2B5EF4-FFF2-40B4-BE49-F238E27FC236}">
                <a16:creationId xmlns:a16="http://schemas.microsoft.com/office/drawing/2014/main" id="{959C8080-194A-11D5-0258-2B3FE19ED065}"/>
              </a:ext>
            </a:extLst>
          </p:cNvPr>
          <p:cNvPicPr>
            <a:picLocks noChangeAspect="1"/>
          </p:cNvPicPr>
          <p:nvPr/>
        </p:nvPicPr>
        <p:blipFill>
          <a:blip r:embed="rId3"/>
          <a:stretch>
            <a:fillRect/>
          </a:stretch>
        </p:blipFill>
        <p:spPr>
          <a:xfrm>
            <a:off x="1927324" y="1556792"/>
            <a:ext cx="8200973" cy="3202976"/>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79376" y="1556792"/>
            <a:ext cx="11305256" cy="4680519"/>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chart shows us the success rate of each launch site. And we can observe that KSC has the highest success, and the lowest rate is the CCAFS location.</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dirty="0">
                <a:solidFill>
                  <a:srgbClr val="0B49CB"/>
                </a:solidFill>
                <a:latin typeface="Abadi"/>
              </a:rPr>
              <a:t>Pie Chart – </a:t>
            </a:r>
            <a:r>
              <a:rPr lang="en-US" dirty="0" err="1">
                <a:solidFill>
                  <a:srgbClr val="0B49CB"/>
                </a:solidFill>
                <a:latin typeface="Abadi"/>
              </a:rPr>
              <a:t>Plotly</a:t>
            </a:r>
            <a:r>
              <a:rPr lang="en-US" dirty="0">
                <a:solidFill>
                  <a:srgbClr val="0B49CB"/>
                </a:solidFill>
                <a:latin typeface="Abadi"/>
              </a:rPr>
              <a:t> Dash – Success Rate by Launch Site</a:t>
            </a:r>
          </a:p>
        </p:txBody>
      </p:sp>
      <p:pic>
        <p:nvPicPr>
          <p:cNvPr id="4" name="Picture 3">
            <a:extLst>
              <a:ext uri="{FF2B5EF4-FFF2-40B4-BE49-F238E27FC236}">
                <a16:creationId xmlns:a16="http://schemas.microsoft.com/office/drawing/2014/main" id="{49436745-B991-1715-B08B-A543420712B4}"/>
              </a:ext>
            </a:extLst>
          </p:cNvPr>
          <p:cNvPicPr>
            <a:picLocks noChangeAspect="1"/>
          </p:cNvPicPr>
          <p:nvPr/>
        </p:nvPicPr>
        <p:blipFill>
          <a:blip r:embed="rId3"/>
          <a:stretch>
            <a:fillRect/>
          </a:stretch>
        </p:blipFill>
        <p:spPr>
          <a:xfrm>
            <a:off x="2846466" y="1553741"/>
            <a:ext cx="6499067" cy="324609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479376" y="1556792"/>
            <a:ext cx="11233248" cy="46805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In this capstone,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In this lab, you will collect and make sure the data is in the correct format from an API. The following is an example of a successful and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Be able to predict the likelihood of the first stage of a rocket landing successfully</a:t>
            </a:r>
          </a:p>
          <a:p>
            <a:pPr lvl="1">
              <a:spcBef>
                <a:spcPts val="1400"/>
              </a:spcBef>
            </a:pPr>
            <a:r>
              <a:rPr lang="en-US" sz="1800" dirty="0">
                <a:solidFill>
                  <a:schemeClr val="accent3">
                    <a:lumMod val="25000"/>
                  </a:schemeClr>
                </a:solidFill>
                <a:latin typeface="Abadi" panose="020B0604020104020204" pitchFamily="34" charset="0"/>
              </a:rPr>
              <a:t>Which parameters influence in the outcome of such success</a:t>
            </a:r>
          </a:p>
          <a:p>
            <a:pPr lvl="1">
              <a:spcBef>
                <a:spcPts val="1400"/>
              </a:spcBef>
            </a:pPr>
            <a:r>
              <a:rPr lang="en-US" sz="1800" dirty="0">
                <a:solidFill>
                  <a:schemeClr val="accent3">
                    <a:lumMod val="25000"/>
                  </a:schemeClr>
                </a:solidFill>
                <a:latin typeface="Abadi" panose="020B0604020104020204" pitchFamily="34" charset="0"/>
              </a:rPr>
              <a:t>Increase the success rate of first stage landings.</a:t>
            </a:r>
          </a:p>
          <a:p>
            <a:pPr lvl="1">
              <a:spcBef>
                <a:spcPts val="1400"/>
              </a:spcBef>
            </a:pPr>
            <a:endParaRPr lang="en-US" sz="1800" dirty="0">
              <a:solidFill>
                <a:schemeClr val="accent3">
                  <a:lumMod val="25000"/>
                </a:schemeClr>
              </a:solidFill>
              <a:latin typeface="Abadi" panose="020B0604020104020204" pitchFamily="34" charset="0"/>
            </a:endParaRP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79376" y="1556792"/>
            <a:ext cx="11233247" cy="4680520"/>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pie chart highlights the success rate of the most successful launch site of all.</a:t>
            </a:r>
          </a:p>
          <a:p>
            <a:pPr>
              <a:lnSpc>
                <a:spcPct val="100000"/>
              </a:lnSpc>
              <a:spcBef>
                <a:spcPts val="1400"/>
              </a:spcBef>
            </a:pPr>
            <a:r>
              <a:rPr lang="en-US" sz="2200" dirty="0">
                <a:solidFill>
                  <a:schemeClr val="accent3">
                    <a:lumMod val="25000"/>
                  </a:schemeClr>
                </a:solidFill>
                <a:latin typeface="Abadi"/>
              </a:rPr>
              <a:t>We can see that 76.9% of all missions are concluded as planned. As for the remaining 23.1% are all case to study for future improvements.</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 </a:t>
            </a:r>
            <a:r>
              <a:rPr lang="en-US" dirty="0" err="1">
                <a:solidFill>
                  <a:srgbClr val="0B49CB"/>
                </a:solidFill>
                <a:latin typeface="Abadi"/>
              </a:rPr>
              <a:t>Plotly</a:t>
            </a:r>
            <a:r>
              <a:rPr lang="en-US" dirty="0">
                <a:solidFill>
                  <a:srgbClr val="0B49CB"/>
                </a:solidFill>
                <a:latin typeface="Abadi"/>
              </a:rPr>
              <a:t> Dash – Success rate for KSC LC-39A</a:t>
            </a:r>
          </a:p>
        </p:txBody>
      </p:sp>
      <p:pic>
        <p:nvPicPr>
          <p:cNvPr id="4" name="Picture 3">
            <a:extLst>
              <a:ext uri="{FF2B5EF4-FFF2-40B4-BE49-F238E27FC236}">
                <a16:creationId xmlns:a16="http://schemas.microsoft.com/office/drawing/2014/main" id="{F7D0C7A4-BBCB-D4B9-5A42-2442ABD88383}"/>
              </a:ext>
            </a:extLst>
          </p:cNvPr>
          <p:cNvPicPr>
            <a:picLocks noChangeAspect="1"/>
          </p:cNvPicPr>
          <p:nvPr/>
        </p:nvPicPr>
        <p:blipFill>
          <a:blip r:embed="rId3"/>
          <a:stretch>
            <a:fillRect/>
          </a:stretch>
        </p:blipFill>
        <p:spPr>
          <a:xfrm>
            <a:off x="2826199" y="1556792"/>
            <a:ext cx="6539602" cy="316835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79376" y="1556792"/>
            <a:ext cx="11233248" cy="4680520"/>
          </a:xfrm>
          <a:prstGeom prst="rect">
            <a:avLst/>
          </a:prstGeom>
        </p:spPr>
        <p:txBody>
          <a:bodyPr lIns="91440" tIns="45720" rIns="91440" bIns="45720" anchor="t">
            <a:normAutofit fontScale="62500" lnSpcReduction="20000"/>
          </a:bodyPr>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Scatter plot has the success and failure of launches in relation to the payload mass and it has the legend to show us the different versions of boosters used in the missions.</a:t>
            </a:r>
          </a:p>
          <a:p>
            <a:pPr>
              <a:lnSpc>
                <a:spcPct val="100000"/>
              </a:lnSpc>
              <a:spcBef>
                <a:spcPts val="1400"/>
              </a:spcBef>
            </a:pPr>
            <a:r>
              <a:rPr lang="en-US" sz="2200" dirty="0">
                <a:solidFill>
                  <a:schemeClr val="accent3">
                    <a:lumMod val="25000"/>
                  </a:schemeClr>
                </a:solidFill>
                <a:latin typeface="Abadi"/>
              </a:rPr>
              <a:t>The Scatter plot done in the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Dash dashboard, provides us with a range selector slider, from which we can choose the payload mass of the missions displayed. Unfortunately, it only shows us up to 10000kg, and as we know, the payload goes all the way up to 15600kg.</a:t>
            </a:r>
          </a:p>
          <a:p>
            <a:pPr>
              <a:lnSpc>
                <a:spcPct val="100000"/>
              </a:lnSpc>
              <a:spcBef>
                <a:spcPts val="1400"/>
              </a:spcBef>
            </a:pPr>
            <a:r>
              <a:rPr lang="en-US" sz="2200" dirty="0">
                <a:solidFill>
                  <a:schemeClr val="accent3">
                    <a:lumMod val="25000"/>
                  </a:schemeClr>
                </a:solidFill>
                <a:latin typeface="Abadi"/>
              </a:rPr>
              <a:t>The data also shows 0kg payload mass launches that failed. This could be a data entry error. Further analysis would be ideal.</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4" name="Picture 3">
            <a:extLst>
              <a:ext uri="{FF2B5EF4-FFF2-40B4-BE49-F238E27FC236}">
                <a16:creationId xmlns:a16="http://schemas.microsoft.com/office/drawing/2014/main" id="{C8BB84F2-4621-9340-9CDB-402944905FD6}"/>
              </a:ext>
            </a:extLst>
          </p:cNvPr>
          <p:cNvPicPr>
            <a:picLocks noChangeAspect="1"/>
          </p:cNvPicPr>
          <p:nvPr/>
        </p:nvPicPr>
        <p:blipFill>
          <a:blip r:embed="rId3"/>
          <a:stretch>
            <a:fillRect/>
          </a:stretch>
        </p:blipFill>
        <p:spPr>
          <a:xfrm>
            <a:off x="479376" y="1556792"/>
            <a:ext cx="11233248" cy="302433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479376" y="1556792"/>
            <a:ext cx="11233248" cy="4680520"/>
          </a:xfrm>
          <a:prstGeom prst="rect">
            <a:avLst/>
          </a:prstGeom>
        </p:spPr>
        <p:txBody>
          <a:bodyPr vert="horz" lIns="91440" tIns="45720" rIns="91440" bIns="45720" rtlCol="0" anchor="t">
            <a:normAutofit fontScale="70000" lnSpcReduction="20000"/>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As shown, we see that three model predictions have the same accuracy (83.33%) and the Classifier Tree model stands out with a 94.4% accuracy.</a:t>
            </a:r>
          </a:p>
          <a:p>
            <a:pPr>
              <a:lnSpc>
                <a:spcPct val="100000"/>
              </a:lnSpc>
              <a:spcBef>
                <a:spcPts val="1400"/>
              </a:spcBef>
            </a:pPr>
            <a:r>
              <a:rPr lang="en-US" sz="2200" dirty="0">
                <a:solidFill>
                  <a:schemeClr val="accent3">
                    <a:lumMod val="25000"/>
                  </a:schemeClr>
                </a:solidFill>
                <a:latin typeface="Abadi" panose="020B0604020104020204" pitchFamily="34" charset="0"/>
              </a:rPr>
              <a:t>One factor for this interesting result, may be that we don’t have sufficient data to have more training sets and test them for a better prediction.</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4790D76D-654B-A82B-93AF-00160B37F275}"/>
              </a:ext>
            </a:extLst>
          </p:cNvPr>
          <p:cNvPicPr>
            <a:picLocks noChangeAspect="1"/>
          </p:cNvPicPr>
          <p:nvPr/>
        </p:nvPicPr>
        <p:blipFill>
          <a:blip r:embed="rId3"/>
          <a:stretch>
            <a:fillRect/>
          </a:stretch>
        </p:blipFill>
        <p:spPr>
          <a:xfrm>
            <a:off x="3582910" y="1843640"/>
            <a:ext cx="5026179" cy="317072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479376" y="1556792"/>
            <a:ext cx="6768752" cy="468052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a:t>
            </a:r>
          </a:p>
          <a:p>
            <a:pPr>
              <a:lnSpc>
                <a:spcPct val="100000"/>
              </a:lnSpc>
              <a:spcBef>
                <a:spcPts val="1400"/>
              </a:spcBef>
            </a:pPr>
            <a:r>
              <a:rPr lang="en-US" sz="2200" dirty="0">
                <a:solidFill>
                  <a:schemeClr val="accent3">
                    <a:lumMod val="25000"/>
                  </a:schemeClr>
                </a:solidFill>
                <a:latin typeface="Abadi" panose="020B0604020104020204" pitchFamily="34" charset="0"/>
              </a:rPr>
              <a:t>Since all predictive models performed the same, all their confusion matrices are the same.</a:t>
            </a:r>
          </a:p>
          <a:p>
            <a:pPr>
              <a:lnSpc>
                <a:spcPct val="100000"/>
              </a:lnSpc>
              <a:spcBef>
                <a:spcPts val="1400"/>
              </a:spcBef>
            </a:pPr>
            <a:r>
              <a:rPr lang="en-US" sz="2200" dirty="0">
                <a:solidFill>
                  <a:schemeClr val="accent3">
                    <a:lumMod val="25000"/>
                  </a:schemeClr>
                </a:solidFill>
                <a:latin typeface="Abadi" panose="020B0604020104020204" pitchFamily="34" charset="0"/>
              </a:rPr>
              <a:t>The models predicted 12 successful landings when the true label was successful</a:t>
            </a:r>
          </a:p>
          <a:p>
            <a:pPr>
              <a:lnSpc>
                <a:spcPct val="100000"/>
              </a:lnSpc>
              <a:spcBef>
                <a:spcPts val="1400"/>
              </a:spcBef>
            </a:pPr>
            <a:r>
              <a:rPr lang="en-US" sz="2200" dirty="0">
                <a:solidFill>
                  <a:schemeClr val="accent3">
                    <a:lumMod val="25000"/>
                  </a:schemeClr>
                </a:solidFill>
                <a:latin typeface="Abadi" panose="020B0604020104020204" pitchFamily="34" charset="0"/>
              </a:rPr>
              <a:t>The models predicted 5 unsuccessful landings when the true label was unsuccessful landing</a:t>
            </a:r>
          </a:p>
          <a:p>
            <a:pPr>
              <a:lnSpc>
                <a:spcPct val="100000"/>
              </a:lnSpc>
              <a:spcBef>
                <a:spcPts val="1400"/>
              </a:spcBef>
            </a:pPr>
            <a:r>
              <a:rPr lang="en-US" sz="2200" dirty="0">
                <a:solidFill>
                  <a:schemeClr val="accent3">
                    <a:lumMod val="25000"/>
                  </a:schemeClr>
                </a:solidFill>
                <a:latin typeface="Abadi" panose="020B0604020104020204" pitchFamily="34" charset="0"/>
              </a:rPr>
              <a:t>The models predicted 1 success landings when the true label was unsuccessful landings (false positives)</a:t>
            </a:r>
          </a:p>
          <a:p>
            <a:pPr>
              <a:lnSpc>
                <a:spcPct val="100000"/>
              </a:lnSpc>
              <a:spcBef>
                <a:spcPts val="1400"/>
              </a:spcBef>
            </a:pPr>
            <a:r>
              <a:rPr lang="en-US" sz="2200" dirty="0">
                <a:solidFill>
                  <a:schemeClr val="accent3">
                    <a:lumMod val="25000"/>
                  </a:schemeClr>
                </a:solidFill>
                <a:latin typeface="Abadi" panose="020B0604020104020204" pitchFamily="34" charset="0"/>
              </a:rPr>
              <a:t>The model over predicted successful landings.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7" name="Picture 6">
            <a:extLst>
              <a:ext uri="{FF2B5EF4-FFF2-40B4-BE49-F238E27FC236}">
                <a16:creationId xmlns:a16="http://schemas.microsoft.com/office/drawing/2014/main" id="{9EC2AE55-8F0D-D995-5C6B-9351C4FCA747}"/>
              </a:ext>
            </a:extLst>
          </p:cNvPr>
          <p:cNvPicPr>
            <a:picLocks noChangeAspect="1"/>
          </p:cNvPicPr>
          <p:nvPr/>
        </p:nvPicPr>
        <p:blipFill>
          <a:blip r:embed="rId3"/>
          <a:stretch>
            <a:fillRect/>
          </a:stretch>
        </p:blipFill>
        <p:spPr>
          <a:xfrm>
            <a:off x="7527584" y="2184990"/>
            <a:ext cx="4185040" cy="3424123"/>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479376" y="1556792"/>
            <a:ext cx="11233247" cy="4669600"/>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In this study, our goal was to develop a predictive model, using machine learning and predictive analysis, to determine if the first stage of rockets will be reused or not. </a:t>
            </a:r>
          </a:p>
          <a:p>
            <a:pPr>
              <a:lnSpc>
                <a:spcPct val="100000"/>
              </a:lnSpc>
              <a:spcBef>
                <a:spcPts val="1400"/>
              </a:spcBef>
            </a:pPr>
            <a:r>
              <a:rPr lang="en-US" sz="2200" dirty="0">
                <a:solidFill>
                  <a:schemeClr val="accent3">
                    <a:lumMod val="25000"/>
                  </a:schemeClr>
                </a:solidFill>
                <a:latin typeface="Abadi"/>
              </a:rPr>
              <a:t>The determination of this subject, it allows company such as SpaceX to charge about 100 millions less from its competitors.</a:t>
            </a:r>
          </a:p>
          <a:p>
            <a:pPr>
              <a:lnSpc>
                <a:spcPct val="100000"/>
              </a:lnSpc>
              <a:spcBef>
                <a:spcPts val="1400"/>
              </a:spcBef>
            </a:pPr>
            <a:r>
              <a:rPr lang="en-US" sz="2200" dirty="0">
                <a:solidFill>
                  <a:schemeClr val="accent3">
                    <a:lumMod val="25000"/>
                  </a:schemeClr>
                </a:solidFill>
                <a:latin typeface="Abadi"/>
              </a:rPr>
              <a:t>The results we got from our predictions, generated the same results, even though we used four different models. The reason behind this is the amount of data we have available.</a:t>
            </a:r>
          </a:p>
          <a:p>
            <a:pPr>
              <a:lnSpc>
                <a:spcPct val="100000"/>
              </a:lnSpc>
              <a:spcBef>
                <a:spcPts val="1400"/>
              </a:spcBef>
            </a:pPr>
            <a:r>
              <a:rPr lang="en-US" sz="2200" dirty="0">
                <a:solidFill>
                  <a:schemeClr val="accent3">
                    <a:lumMod val="25000"/>
                  </a:schemeClr>
                </a:solidFill>
                <a:latin typeface="Abadi"/>
              </a:rPr>
              <a:t>The accuracy of most of our prediction models are of 83.33%. The Tree classifier stands out at a 94.4% Accuracy. A good result, however, we want to be at 100% when we are dealing with rocket launches.</a:t>
            </a:r>
          </a:p>
          <a:p>
            <a:pPr>
              <a:lnSpc>
                <a:spcPct val="100000"/>
              </a:lnSpc>
              <a:spcBef>
                <a:spcPts val="1400"/>
              </a:spcBef>
            </a:pPr>
            <a:r>
              <a:rPr lang="en-US" sz="2200" dirty="0">
                <a:solidFill>
                  <a:schemeClr val="accent3">
                    <a:lumMod val="25000"/>
                  </a:schemeClr>
                </a:solidFill>
                <a:latin typeface="Abadi"/>
              </a:rPr>
              <a:t>In order to improve our models and achieve the goal of 100% accuracy, we will need to continue collecting data and make sure that all proper dependent variables are in consideration, so that our independent variable (the successful launch and land) can be predicted safely. </a:t>
            </a:r>
          </a:p>
          <a:p>
            <a:pPr>
              <a:lnSpc>
                <a:spcPct val="100000"/>
              </a:lnSpc>
              <a:spcBef>
                <a:spcPts val="1400"/>
              </a:spcBef>
            </a:pPr>
            <a:r>
              <a:rPr lang="en-US" sz="2200" dirty="0">
                <a:solidFill>
                  <a:schemeClr val="accent3">
                    <a:lumMod val="25000"/>
                  </a:schemeClr>
                </a:solidFill>
                <a:latin typeface="Abadi"/>
              </a:rPr>
              <a:t>I’m positive that time and data will take us to our goals.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479376" y="1556791"/>
            <a:ext cx="11233248" cy="468052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a:p>
            <a:pPr>
              <a:lnSpc>
                <a:spcPct val="100000"/>
              </a:lnSpc>
              <a:spcBef>
                <a:spcPts val="1400"/>
              </a:spcBef>
            </a:pPr>
            <a:r>
              <a:rPr lang="en-US" sz="2200" dirty="0">
                <a:solidFill>
                  <a:schemeClr val="accent3">
                    <a:lumMod val="25000"/>
                  </a:schemeClr>
                </a:solidFill>
                <a:latin typeface="Abadi" panose="020B0604020104020204" pitchFamily="34" charset="0"/>
                <a:hlinkClick r:id="rId4"/>
              </a:rPr>
              <a:t>https://github.com/joshuabls/Applied-Data-Sciece-Capstone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5"/>
              </a:rPr>
              <a:t>https://cf-courses-data.s3.us.cloud-object-storage.appdomain.cloud/IBM-DS0321EN-SkillsNetwork/labs/module_2/data/Spacex.csv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6"/>
              </a:rPr>
              <a:t>https://api.spacexdata.com/v4/launches/past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7"/>
              </a:rPr>
              <a:t>https://en.wikipedia.org/wiki/List_of_Falcon_9_and_Falcon_Heavy_launches</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479376" y="1556793"/>
            <a:ext cx="11233247" cy="4680520"/>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Combination of Data from SpaceX’s API and Web scraping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transformation. Removal of irrelevant fields and entries.</a:t>
            </a:r>
          </a:p>
          <a:p>
            <a:pPr lvl="1">
              <a:lnSpc>
                <a:spcPct val="120000"/>
              </a:lnSpc>
              <a:spcBef>
                <a:spcPts val="1400"/>
              </a:spcBef>
            </a:pPr>
            <a:r>
              <a:rPr lang="en-US" sz="7600" dirty="0">
                <a:solidFill>
                  <a:schemeClr val="bg2">
                    <a:lumMod val="50000"/>
                  </a:schemeClr>
                </a:solidFill>
                <a:latin typeface="Abadi"/>
              </a:rPr>
              <a:t>Conversion of landing successes into binary format for future model prediction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a:lnSpc>
                <a:spcPct val="120000"/>
              </a:lnSpc>
              <a:spcBef>
                <a:spcPts val="1400"/>
              </a:spcBef>
            </a:pPr>
            <a:endParaRPr lang="en-US" sz="8800" dirty="0">
              <a:solidFill>
                <a:srgbClr val="292929"/>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79376" y="1556792"/>
            <a:ext cx="11233248" cy="4680520"/>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lnSpc>
                <a:spcPct val="100000"/>
              </a:lnSpc>
              <a:spcBef>
                <a:spcPts val="1400"/>
              </a:spcBef>
            </a:pPr>
            <a:r>
              <a:rPr lang="en-US" sz="1800" dirty="0">
                <a:solidFill>
                  <a:schemeClr val="accent3">
                    <a:lumMod val="25000"/>
                  </a:schemeClr>
                </a:solidFill>
                <a:latin typeface="Abadi" panose="020B0604020104020204" pitchFamily="34" charset="0"/>
              </a:rPr>
              <a:t>From the SpaceX REST API at </a:t>
            </a:r>
            <a:r>
              <a:rPr lang="en-US" sz="1800" u="sng" dirty="0">
                <a:solidFill>
                  <a:schemeClr val="accent3">
                    <a:lumMod val="25000"/>
                  </a:schemeClr>
                </a:solidFill>
                <a:latin typeface="Abadi" panose="020B0604020104020204" pitchFamily="34" charset="0"/>
              </a:rPr>
              <a:t>api.spacexdata.com/v4/launches/past</a:t>
            </a:r>
            <a:r>
              <a:rPr lang="en-US" sz="1800" dirty="0">
                <a:solidFill>
                  <a:schemeClr val="accent3">
                    <a:lumMod val="25000"/>
                  </a:schemeClr>
                </a:solidFill>
                <a:latin typeface="Abadi" panose="020B0604020104020204" pitchFamily="34" charset="0"/>
              </a:rPr>
              <a:t> which is the endpoint containing the information from previous launches and landing history.</a:t>
            </a:r>
          </a:p>
          <a:p>
            <a:pPr lvl="1">
              <a:lnSpc>
                <a:spcPct val="100000"/>
              </a:lnSpc>
              <a:spcBef>
                <a:spcPts val="1400"/>
              </a:spcBef>
            </a:pPr>
            <a:r>
              <a:rPr lang="en-US" sz="1800" dirty="0">
                <a:solidFill>
                  <a:schemeClr val="accent3">
                    <a:lumMod val="25000"/>
                  </a:schemeClr>
                </a:solidFill>
                <a:latin typeface="Abadi" panose="020B0604020104020204" pitchFamily="34" charset="0"/>
              </a:rPr>
              <a:t>This API provides a JSON file. This file is in a dictionary format, and it makes it possible for us to use and extract pertinent information for our use.</a:t>
            </a:r>
          </a:p>
          <a:p>
            <a:pPr lvl="1">
              <a:lnSpc>
                <a:spcPct val="100000"/>
              </a:lnSpc>
              <a:spcBef>
                <a:spcPts val="1400"/>
              </a:spcBef>
            </a:pPr>
            <a:r>
              <a:rPr lang="en-US" sz="1800" dirty="0">
                <a:solidFill>
                  <a:schemeClr val="accent3">
                    <a:lumMod val="25000"/>
                  </a:schemeClr>
                </a:solidFill>
                <a:latin typeface="Abadi" panose="020B0604020104020204" pitchFamily="34" charset="0"/>
              </a:rPr>
              <a:t>The file is than normalized and pushed into a .csv format, which allows us to manipulate with ease.</a:t>
            </a:r>
          </a:p>
          <a:p>
            <a:pPr lvl="1">
              <a:lnSpc>
                <a:spcPct val="100000"/>
              </a:lnSpc>
              <a:spcBef>
                <a:spcPts val="1400"/>
              </a:spcBef>
            </a:pPr>
            <a:r>
              <a:rPr lang="en-US" sz="1800" dirty="0">
                <a:solidFill>
                  <a:schemeClr val="accent3">
                    <a:lumMod val="25000"/>
                  </a:schemeClr>
                </a:solidFill>
                <a:latin typeface="Abadi" panose="020B0604020104020204" pitchFamily="34" charset="0"/>
              </a:rPr>
              <a:t>Web scraping Wikipedia from SpaceX’s webpage and extracting the html with </a:t>
            </a:r>
            <a:r>
              <a:rPr lang="en-US" sz="1800" dirty="0" err="1">
                <a:solidFill>
                  <a:schemeClr val="accent3">
                    <a:lumMod val="25000"/>
                  </a:schemeClr>
                </a:solidFill>
                <a:latin typeface="Abadi" panose="020B0604020104020204" pitchFamily="34" charset="0"/>
              </a:rPr>
              <a:t>BeautifulSoup</a:t>
            </a:r>
            <a:r>
              <a:rPr lang="en-US" sz="1800" dirty="0">
                <a:solidFill>
                  <a:schemeClr val="accent3">
                    <a:lumMod val="25000"/>
                  </a:schemeClr>
                </a:solidFill>
                <a:latin typeface="Abadi" panose="020B0604020104020204" pitchFamily="34" charset="0"/>
              </a:rPr>
              <a:t> Python package.</a:t>
            </a:r>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0" indent="0">
              <a:buNone/>
            </a:pPr>
            <a:r>
              <a:rPr lang="en-US" dirty="0"/>
              <a:t>	</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479376" y="1556792"/>
            <a:ext cx="5616624" cy="468052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Link – Data Collection</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9" name="Diagram 8">
            <a:extLst>
              <a:ext uri="{FF2B5EF4-FFF2-40B4-BE49-F238E27FC236}">
                <a16:creationId xmlns:a16="http://schemas.microsoft.com/office/drawing/2014/main" id="{A3338353-4C0F-B6C1-8A78-DE9AC2AB7B9D}"/>
              </a:ext>
            </a:extLst>
          </p:cNvPr>
          <p:cNvGraphicFramePr/>
          <p:nvPr>
            <p:extLst>
              <p:ext uri="{D42A27DB-BD31-4B8C-83A1-F6EECF244321}">
                <p14:modId xmlns:p14="http://schemas.microsoft.com/office/powerpoint/2010/main" val="1512085274"/>
              </p:ext>
            </p:extLst>
          </p:nvPr>
        </p:nvGraphicFramePr>
        <p:xfrm>
          <a:off x="6096000" y="1556792"/>
          <a:ext cx="5616624" cy="468052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479376" y="1556792"/>
            <a:ext cx="5616624" cy="4680520"/>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Link – Data Scraping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7A56D1AD-9AF0-2EE5-9DFF-3C5908474C4B}"/>
              </a:ext>
            </a:extLst>
          </p:cNvPr>
          <p:cNvGraphicFramePr/>
          <p:nvPr>
            <p:extLst>
              <p:ext uri="{D42A27DB-BD31-4B8C-83A1-F6EECF244321}">
                <p14:modId xmlns:p14="http://schemas.microsoft.com/office/powerpoint/2010/main" val="3459081987"/>
              </p:ext>
            </p:extLst>
          </p:nvPr>
        </p:nvGraphicFramePr>
        <p:xfrm>
          <a:off x="6096000" y="1556792"/>
          <a:ext cx="5616624" cy="468052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155be751-a274-42e8-93fb-f39d3b9bccc8"/>
    <ds:schemaRef ds:uri="f80a141d-92ca-4d3d-9308-f7e7b1d44ce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1826</TotalTime>
  <Words>3435</Words>
  <Application>Microsoft Office PowerPoint</Application>
  <PresentationFormat>Widescreen</PresentationFormat>
  <Paragraphs>441</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Consolas</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Joshua Lacerda</cp:lastModifiedBy>
  <cp:revision>202</cp:revision>
  <dcterms:created xsi:type="dcterms:W3CDTF">2021-04-29T18:58:34Z</dcterms:created>
  <dcterms:modified xsi:type="dcterms:W3CDTF">2023-06-27T16:28:22Z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